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0" r:id="rId4"/>
    <p:sldId id="259" r:id="rId5"/>
    <p:sldId id="260" r:id="rId6"/>
    <p:sldId id="261" r:id="rId7"/>
    <p:sldId id="267" r:id="rId8"/>
    <p:sldId id="279" r:id="rId9"/>
    <p:sldId id="278" r:id="rId10"/>
    <p:sldId id="268" r:id="rId11"/>
    <p:sldId id="273" r:id="rId12"/>
    <p:sldId id="274" r:id="rId13"/>
    <p:sldId id="271" r:id="rId14"/>
    <p:sldId id="275" r:id="rId15"/>
    <p:sldId id="276" r:id="rId16"/>
    <p:sldId id="277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10"/>
    <p:restoredTop sz="94620"/>
  </p:normalViewPr>
  <p:slideViewPr>
    <p:cSldViewPr snapToGrid="0">
      <p:cViewPr varScale="1">
        <p:scale>
          <a:sx n="214" d="100"/>
          <a:sy n="214" d="100"/>
        </p:scale>
        <p:origin x="14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hyperlink" Target="mailto:pubs@nmsu.edu" TargetMode="Externa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hyperlink" Target="mailto:leemarso@nmsu.edu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hyperlink" Target="mailto:pubs@nmsu.edu" TargetMode="External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hyperlink" Target="mailto:leemarso@nmsu.edu" TargetMode="External"/><Relationship Id="rId7" Type="http://schemas.openxmlformats.org/officeDocument/2006/relationships/image" Target="../media/image31.sv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9388F4-D425-44CB-B77E-2BE3C4FB11DA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A8AD8F7-96E0-4386-9939-FF36648CC8ED}">
      <dgm:prSet/>
      <dgm:spPr/>
      <dgm:t>
        <a:bodyPr/>
        <a:lstStyle/>
        <a:p>
          <a:r>
            <a:rPr lang="en-US"/>
            <a:t>Any NMSU Employee with official CES appointment. </a:t>
          </a:r>
        </a:p>
      </dgm:t>
    </dgm:pt>
    <dgm:pt modelId="{EC9A15C3-F902-4A40-B2F1-D24FB774C3B5}" type="parTrans" cxnId="{402414CC-63D6-4C12-BC9A-2C5CF25A71B8}">
      <dgm:prSet/>
      <dgm:spPr/>
      <dgm:t>
        <a:bodyPr/>
        <a:lstStyle/>
        <a:p>
          <a:endParaRPr lang="en-US"/>
        </a:p>
      </dgm:t>
    </dgm:pt>
    <dgm:pt modelId="{11AFBB57-BE6C-499C-B043-68B30A51A8BF}" type="sibTrans" cxnId="{402414CC-63D6-4C12-BC9A-2C5CF25A71B8}">
      <dgm:prSet phldrT="1"/>
      <dgm:spPr/>
      <dgm:t>
        <a:bodyPr/>
        <a:lstStyle/>
        <a:p>
          <a:r>
            <a:rPr lang="en-US"/>
            <a:t>1</a:t>
          </a:r>
        </a:p>
      </dgm:t>
    </dgm:pt>
    <dgm:pt modelId="{29D27044-30B2-469B-B94B-0C5DFE6C7992}">
      <dgm:prSet/>
      <dgm:spPr/>
      <dgm:t>
        <a:bodyPr/>
        <a:lstStyle/>
        <a:p>
          <a:r>
            <a:rPr lang="en-US"/>
            <a:t>Other NMSU employees may co-author publications with CES employees. </a:t>
          </a:r>
        </a:p>
      </dgm:t>
    </dgm:pt>
    <dgm:pt modelId="{8C111419-8084-47B3-AF63-618B915A1DDB}" type="parTrans" cxnId="{B9C128E2-EDF0-45DD-BC89-6580D35B9672}">
      <dgm:prSet/>
      <dgm:spPr/>
      <dgm:t>
        <a:bodyPr/>
        <a:lstStyle/>
        <a:p>
          <a:endParaRPr lang="en-US"/>
        </a:p>
      </dgm:t>
    </dgm:pt>
    <dgm:pt modelId="{BDC550C4-6FC5-459D-A320-89A0B5DD1044}" type="sibTrans" cxnId="{B9C128E2-EDF0-45DD-BC89-6580D35B9672}">
      <dgm:prSet phldrT="2"/>
      <dgm:spPr/>
      <dgm:t>
        <a:bodyPr/>
        <a:lstStyle/>
        <a:p>
          <a:r>
            <a:rPr lang="en-US"/>
            <a:t>2</a:t>
          </a:r>
        </a:p>
      </dgm:t>
    </dgm:pt>
    <dgm:pt modelId="{8CEF4A8C-C212-B74F-A21D-5911464F0AC9}" type="pres">
      <dgm:prSet presAssocID="{8F9388F4-D425-44CB-B77E-2BE3C4FB11DA}" presName="Name0" presStyleCnt="0">
        <dgm:presLayoutVars>
          <dgm:animLvl val="lvl"/>
          <dgm:resizeHandles val="exact"/>
        </dgm:presLayoutVars>
      </dgm:prSet>
      <dgm:spPr/>
    </dgm:pt>
    <dgm:pt modelId="{3B8BCB27-2354-6B43-B305-0D48CD2EB6B5}" type="pres">
      <dgm:prSet presAssocID="{6A8AD8F7-96E0-4386-9939-FF36648CC8ED}" presName="compositeNode" presStyleCnt="0">
        <dgm:presLayoutVars>
          <dgm:bulletEnabled val="1"/>
        </dgm:presLayoutVars>
      </dgm:prSet>
      <dgm:spPr/>
    </dgm:pt>
    <dgm:pt modelId="{0BEDA3FE-E704-1646-B662-66043DD50F87}" type="pres">
      <dgm:prSet presAssocID="{6A8AD8F7-96E0-4386-9939-FF36648CC8ED}" presName="bgRect" presStyleLbl="bgAccFollowNode1" presStyleIdx="0" presStyleCnt="2"/>
      <dgm:spPr/>
    </dgm:pt>
    <dgm:pt modelId="{B7FFB999-2595-B948-9229-1777ED291A2B}" type="pres">
      <dgm:prSet presAssocID="{11AFBB57-BE6C-499C-B043-68B30A51A8BF}" presName="sibTransNodeCircle" presStyleLbl="alignNode1" presStyleIdx="0" presStyleCnt="4">
        <dgm:presLayoutVars>
          <dgm:chMax val="0"/>
          <dgm:bulletEnabled/>
        </dgm:presLayoutVars>
      </dgm:prSet>
      <dgm:spPr/>
    </dgm:pt>
    <dgm:pt modelId="{8837499B-C9F7-FC48-9453-9993F1D1A8BA}" type="pres">
      <dgm:prSet presAssocID="{6A8AD8F7-96E0-4386-9939-FF36648CC8ED}" presName="bottomLine" presStyleLbl="alignNode1" presStyleIdx="1" presStyleCnt="4">
        <dgm:presLayoutVars/>
      </dgm:prSet>
      <dgm:spPr/>
    </dgm:pt>
    <dgm:pt modelId="{24539123-87C1-634C-89A4-2D0FCE74E472}" type="pres">
      <dgm:prSet presAssocID="{6A8AD8F7-96E0-4386-9939-FF36648CC8ED}" presName="nodeText" presStyleLbl="bgAccFollowNode1" presStyleIdx="0" presStyleCnt="2">
        <dgm:presLayoutVars>
          <dgm:bulletEnabled val="1"/>
        </dgm:presLayoutVars>
      </dgm:prSet>
      <dgm:spPr/>
    </dgm:pt>
    <dgm:pt modelId="{F2D75110-C74E-E940-BE86-CC3C273DFA55}" type="pres">
      <dgm:prSet presAssocID="{11AFBB57-BE6C-499C-B043-68B30A51A8BF}" presName="sibTrans" presStyleCnt="0"/>
      <dgm:spPr/>
    </dgm:pt>
    <dgm:pt modelId="{ADD1993B-E14B-AD4F-9C4C-D07805B60BBB}" type="pres">
      <dgm:prSet presAssocID="{29D27044-30B2-469B-B94B-0C5DFE6C7992}" presName="compositeNode" presStyleCnt="0">
        <dgm:presLayoutVars>
          <dgm:bulletEnabled val="1"/>
        </dgm:presLayoutVars>
      </dgm:prSet>
      <dgm:spPr/>
    </dgm:pt>
    <dgm:pt modelId="{549F7BC3-399D-0E45-8C5B-6943C6102CE3}" type="pres">
      <dgm:prSet presAssocID="{29D27044-30B2-469B-B94B-0C5DFE6C7992}" presName="bgRect" presStyleLbl="bgAccFollowNode1" presStyleIdx="1" presStyleCnt="2"/>
      <dgm:spPr/>
    </dgm:pt>
    <dgm:pt modelId="{C0490D1A-9639-094A-8349-989E6B13DF0E}" type="pres">
      <dgm:prSet presAssocID="{BDC550C4-6FC5-459D-A320-89A0B5DD1044}" presName="sibTransNodeCircle" presStyleLbl="alignNode1" presStyleIdx="2" presStyleCnt="4">
        <dgm:presLayoutVars>
          <dgm:chMax val="0"/>
          <dgm:bulletEnabled/>
        </dgm:presLayoutVars>
      </dgm:prSet>
      <dgm:spPr/>
    </dgm:pt>
    <dgm:pt modelId="{6E869392-3194-C449-A225-76093F1E9E93}" type="pres">
      <dgm:prSet presAssocID="{29D27044-30B2-469B-B94B-0C5DFE6C7992}" presName="bottomLine" presStyleLbl="alignNode1" presStyleIdx="3" presStyleCnt="4">
        <dgm:presLayoutVars/>
      </dgm:prSet>
      <dgm:spPr/>
    </dgm:pt>
    <dgm:pt modelId="{F5931FE6-A787-074A-A93F-DC7A4A930987}" type="pres">
      <dgm:prSet presAssocID="{29D27044-30B2-469B-B94B-0C5DFE6C7992}" presName="nodeText" presStyleLbl="bgAccFollowNode1" presStyleIdx="1" presStyleCnt="2">
        <dgm:presLayoutVars>
          <dgm:bulletEnabled val="1"/>
        </dgm:presLayoutVars>
      </dgm:prSet>
      <dgm:spPr/>
    </dgm:pt>
  </dgm:ptLst>
  <dgm:cxnLst>
    <dgm:cxn modelId="{F0261C00-24FE-4740-80DB-08A6C00FA891}" type="presOf" srcId="{8F9388F4-D425-44CB-B77E-2BE3C4FB11DA}" destId="{8CEF4A8C-C212-B74F-A21D-5911464F0AC9}" srcOrd="0" destOrd="0" presId="urn:microsoft.com/office/officeart/2016/7/layout/BasicLinearProcessNumbered"/>
    <dgm:cxn modelId="{57A0994A-53A1-6245-804D-6286D793F51B}" type="presOf" srcId="{6A8AD8F7-96E0-4386-9939-FF36648CC8ED}" destId="{0BEDA3FE-E704-1646-B662-66043DD50F87}" srcOrd="0" destOrd="0" presId="urn:microsoft.com/office/officeart/2016/7/layout/BasicLinearProcessNumbered"/>
    <dgm:cxn modelId="{35B12253-C0D9-B949-A1DB-989CBCAED12F}" type="presOf" srcId="{BDC550C4-6FC5-459D-A320-89A0B5DD1044}" destId="{C0490D1A-9639-094A-8349-989E6B13DF0E}" srcOrd="0" destOrd="0" presId="urn:microsoft.com/office/officeart/2016/7/layout/BasicLinearProcessNumbered"/>
    <dgm:cxn modelId="{CB6F6D62-23DE-874B-B4CE-B8210C44088E}" type="presOf" srcId="{6A8AD8F7-96E0-4386-9939-FF36648CC8ED}" destId="{24539123-87C1-634C-89A4-2D0FCE74E472}" srcOrd="1" destOrd="0" presId="urn:microsoft.com/office/officeart/2016/7/layout/BasicLinearProcessNumbered"/>
    <dgm:cxn modelId="{39610C8A-7198-A642-99BE-263A7439FBEA}" type="presOf" srcId="{11AFBB57-BE6C-499C-B043-68B30A51A8BF}" destId="{B7FFB999-2595-B948-9229-1777ED291A2B}" srcOrd="0" destOrd="0" presId="urn:microsoft.com/office/officeart/2016/7/layout/BasicLinearProcessNumbered"/>
    <dgm:cxn modelId="{A5DB379D-A7DA-BD4D-91FA-8B2AE94F0242}" type="presOf" srcId="{29D27044-30B2-469B-B94B-0C5DFE6C7992}" destId="{F5931FE6-A787-074A-A93F-DC7A4A930987}" srcOrd="1" destOrd="0" presId="urn:microsoft.com/office/officeart/2016/7/layout/BasicLinearProcessNumbered"/>
    <dgm:cxn modelId="{7836A0BD-81C6-0640-84A4-F553CC947783}" type="presOf" srcId="{29D27044-30B2-469B-B94B-0C5DFE6C7992}" destId="{549F7BC3-399D-0E45-8C5B-6943C6102CE3}" srcOrd="0" destOrd="0" presId="urn:microsoft.com/office/officeart/2016/7/layout/BasicLinearProcessNumbered"/>
    <dgm:cxn modelId="{402414CC-63D6-4C12-BC9A-2C5CF25A71B8}" srcId="{8F9388F4-D425-44CB-B77E-2BE3C4FB11DA}" destId="{6A8AD8F7-96E0-4386-9939-FF36648CC8ED}" srcOrd="0" destOrd="0" parTransId="{EC9A15C3-F902-4A40-B2F1-D24FB774C3B5}" sibTransId="{11AFBB57-BE6C-499C-B043-68B30A51A8BF}"/>
    <dgm:cxn modelId="{B9C128E2-EDF0-45DD-BC89-6580D35B9672}" srcId="{8F9388F4-D425-44CB-B77E-2BE3C4FB11DA}" destId="{29D27044-30B2-469B-B94B-0C5DFE6C7992}" srcOrd="1" destOrd="0" parTransId="{8C111419-8084-47B3-AF63-618B915A1DDB}" sibTransId="{BDC550C4-6FC5-459D-A320-89A0B5DD1044}"/>
    <dgm:cxn modelId="{BEA0D693-A797-624E-9A20-91059FAB8983}" type="presParOf" srcId="{8CEF4A8C-C212-B74F-A21D-5911464F0AC9}" destId="{3B8BCB27-2354-6B43-B305-0D48CD2EB6B5}" srcOrd="0" destOrd="0" presId="urn:microsoft.com/office/officeart/2016/7/layout/BasicLinearProcessNumbered"/>
    <dgm:cxn modelId="{E6524838-535A-7F4C-887C-F0180EFC2B53}" type="presParOf" srcId="{3B8BCB27-2354-6B43-B305-0D48CD2EB6B5}" destId="{0BEDA3FE-E704-1646-B662-66043DD50F87}" srcOrd="0" destOrd="0" presId="urn:microsoft.com/office/officeart/2016/7/layout/BasicLinearProcessNumbered"/>
    <dgm:cxn modelId="{4C4432BC-5D10-FF4D-A959-B3CE19F6CC8A}" type="presParOf" srcId="{3B8BCB27-2354-6B43-B305-0D48CD2EB6B5}" destId="{B7FFB999-2595-B948-9229-1777ED291A2B}" srcOrd="1" destOrd="0" presId="urn:microsoft.com/office/officeart/2016/7/layout/BasicLinearProcessNumbered"/>
    <dgm:cxn modelId="{3C3023BF-0386-0441-B8BA-11561C5AE160}" type="presParOf" srcId="{3B8BCB27-2354-6B43-B305-0D48CD2EB6B5}" destId="{8837499B-C9F7-FC48-9453-9993F1D1A8BA}" srcOrd="2" destOrd="0" presId="urn:microsoft.com/office/officeart/2016/7/layout/BasicLinearProcessNumbered"/>
    <dgm:cxn modelId="{93236D6E-73B1-AC4D-9528-14E5CAB02888}" type="presParOf" srcId="{3B8BCB27-2354-6B43-B305-0D48CD2EB6B5}" destId="{24539123-87C1-634C-89A4-2D0FCE74E472}" srcOrd="3" destOrd="0" presId="urn:microsoft.com/office/officeart/2016/7/layout/BasicLinearProcessNumbered"/>
    <dgm:cxn modelId="{5511E9AB-7046-C24B-819F-34ED0CEC19D0}" type="presParOf" srcId="{8CEF4A8C-C212-B74F-A21D-5911464F0AC9}" destId="{F2D75110-C74E-E940-BE86-CC3C273DFA55}" srcOrd="1" destOrd="0" presId="urn:microsoft.com/office/officeart/2016/7/layout/BasicLinearProcessNumbered"/>
    <dgm:cxn modelId="{5E5B5988-8095-E24E-AAD1-763E59CC6754}" type="presParOf" srcId="{8CEF4A8C-C212-B74F-A21D-5911464F0AC9}" destId="{ADD1993B-E14B-AD4F-9C4C-D07805B60BBB}" srcOrd="2" destOrd="0" presId="urn:microsoft.com/office/officeart/2016/7/layout/BasicLinearProcessNumbered"/>
    <dgm:cxn modelId="{938C7698-5608-8C43-B63C-9B1ED1E1D422}" type="presParOf" srcId="{ADD1993B-E14B-AD4F-9C4C-D07805B60BBB}" destId="{549F7BC3-399D-0E45-8C5B-6943C6102CE3}" srcOrd="0" destOrd="0" presId="urn:microsoft.com/office/officeart/2016/7/layout/BasicLinearProcessNumbered"/>
    <dgm:cxn modelId="{1612EE57-34A2-744D-8E11-448D4C805965}" type="presParOf" srcId="{ADD1993B-E14B-AD4F-9C4C-D07805B60BBB}" destId="{C0490D1A-9639-094A-8349-989E6B13DF0E}" srcOrd="1" destOrd="0" presId="urn:microsoft.com/office/officeart/2016/7/layout/BasicLinearProcessNumbered"/>
    <dgm:cxn modelId="{0CB14C87-134E-6F48-83E2-934EE93DA3AF}" type="presParOf" srcId="{ADD1993B-E14B-AD4F-9C4C-D07805B60BBB}" destId="{6E869392-3194-C449-A225-76093F1E9E93}" srcOrd="2" destOrd="0" presId="urn:microsoft.com/office/officeart/2016/7/layout/BasicLinearProcessNumbered"/>
    <dgm:cxn modelId="{ED196841-0891-744B-B229-9F1E297FF0E2}" type="presParOf" srcId="{ADD1993B-E14B-AD4F-9C4C-D07805B60BBB}" destId="{F5931FE6-A787-074A-A93F-DC7A4A930987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B3C928-508F-44AE-AC1A-629AB61AE6D3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4D5525-7D5F-4BF3-910B-7051AC497FF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Research-based</a:t>
          </a:r>
        </a:p>
      </dgm:t>
    </dgm:pt>
    <dgm:pt modelId="{9D79AF7B-E3CF-4462-92A3-1A784D0C2B7C}" type="parTrans" cxnId="{3A548AFA-1802-4B6D-AD64-36424C4B27F7}">
      <dgm:prSet/>
      <dgm:spPr/>
      <dgm:t>
        <a:bodyPr/>
        <a:lstStyle/>
        <a:p>
          <a:endParaRPr lang="en-US"/>
        </a:p>
      </dgm:t>
    </dgm:pt>
    <dgm:pt modelId="{64831C21-F941-4F74-AEE3-A0423E7C4551}" type="sibTrans" cxnId="{3A548AFA-1802-4B6D-AD64-36424C4B27F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45382CC-D374-42E1-8DC5-F62ED55496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Aim to instruct or inform the general public </a:t>
          </a:r>
        </a:p>
      </dgm:t>
    </dgm:pt>
    <dgm:pt modelId="{2DD86E53-811F-4478-B47D-A6F9F4C2612A}" type="parTrans" cxnId="{D42A2A26-2C1A-4F5A-8F77-ADEAE369707F}">
      <dgm:prSet/>
      <dgm:spPr/>
      <dgm:t>
        <a:bodyPr/>
        <a:lstStyle/>
        <a:p>
          <a:endParaRPr lang="en-US"/>
        </a:p>
      </dgm:t>
    </dgm:pt>
    <dgm:pt modelId="{88A5DD44-6EC5-4546-B786-1142C621A35F}" type="sibTrans" cxnId="{D42A2A26-2C1A-4F5A-8F77-ADEAE369707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5FCFB31-D5E8-4AD2-B18D-8026F655FD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Reviewed every 5 years</a:t>
          </a:r>
        </a:p>
      </dgm:t>
    </dgm:pt>
    <dgm:pt modelId="{4A31212E-9D44-435B-B904-13738A8C5DEA}" type="parTrans" cxnId="{314DFB0F-8686-43F4-8DFF-B93406132A52}">
      <dgm:prSet/>
      <dgm:spPr/>
      <dgm:t>
        <a:bodyPr/>
        <a:lstStyle/>
        <a:p>
          <a:endParaRPr lang="en-US"/>
        </a:p>
      </dgm:t>
    </dgm:pt>
    <dgm:pt modelId="{53235D8D-F463-4819-BBDC-871A164E20C9}" type="sibTrans" cxnId="{314DFB0F-8686-43F4-8DFF-B93406132A52}">
      <dgm:prSet/>
      <dgm:spPr/>
      <dgm:t>
        <a:bodyPr/>
        <a:lstStyle/>
        <a:p>
          <a:endParaRPr lang="en-US"/>
        </a:p>
      </dgm:t>
    </dgm:pt>
    <dgm:pt modelId="{A2510564-BD96-4DD2-AA53-A674D784090F}" type="pres">
      <dgm:prSet presAssocID="{56B3C928-508F-44AE-AC1A-629AB61AE6D3}" presName="root" presStyleCnt="0">
        <dgm:presLayoutVars>
          <dgm:dir/>
          <dgm:resizeHandles val="exact"/>
        </dgm:presLayoutVars>
      </dgm:prSet>
      <dgm:spPr/>
    </dgm:pt>
    <dgm:pt modelId="{C41F0062-21E4-471A-A4EC-C4E62FBD173A}" type="pres">
      <dgm:prSet presAssocID="{56B3C928-508F-44AE-AC1A-629AB61AE6D3}" presName="container" presStyleCnt="0">
        <dgm:presLayoutVars>
          <dgm:dir/>
          <dgm:resizeHandles val="exact"/>
        </dgm:presLayoutVars>
      </dgm:prSet>
      <dgm:spPr/>
    </dgm:pt>
    <dgm:pt modelId="{3837676E-A059-4195-8F78-08052A3D1548}" type="pres">
      <dgm:prSet presAssocID="{AD4D5525-7D5F-4BF3-910B-7051AC497FF5}" presName="compNode" presStyleCnt="0"/>
      <dgm:spPr/>
    </dgm:pt>
    <dgm:pt modelId="{21E81006-408E-40ED-B766-E00FF2B167CE}" type="pres">
      <dgm:prSet presAssocID="{AD4D5525-7D5F-4BF3-910B-7051AC497FF5}" presName="iconBgRect" presStyleLbl="bgShp" presStyleIdx="0" presStyleCnt="3"/>
      <dgm:spPr/>
    </dgm:pt>
    <dgm:pt modelId="{DA9A79CD-B735-4F4B-BC56-6D39A851EF05}" type="pres">
      <dgm:prSet presAssocID="{AD4D5525-7D5F-4BF3-910B-7051AC497FF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eatre"/>
        </a:ext>
      </dgm:extLst>
    </dgm:pt>
    <dgm:pt modelId="{810B2641-7C13-4EC8-BA95-39D94952CA31}" type="pres">
      <dgm:prSet presAssocID="{AD4D5525-7D5F-4BF3-910B-7051AC497FF5}" presName="spaceRect" presStyleCnt="0"/>
      <dgm:spPr/>
    </dgm:pt>
    <dgm:pt modelId="{1F2BCC4E-57CD-4541-9E8D-6774BD1E363A}" type="pres">
      <dgm:prSet presAssocID="{AD4D5525-7D5F-4BF3-910B-7051AC497FF5}" presName="textRect" presStyleLbl="revTx" presStyleIdx="0" presStyleCnt="3">
        <dgm:presLayoutVars>
          <dgm:chMax val="1"/>
          <dgm:chPref val="1"/>
        </dgm:presLayoutVars>
      </dgm:prSet>
      <dgm:spPr/>
    </dgm:pt>
    <dgm:pt modelId="{ED1C5962-A745-4218-BE12-0781EB0BA568}" type="pres">
      <dgm:prSet presAssocID="{64831C21-F941-4F74-AEE3-A0423E7C4551}" presName="sibTrans" presStyleLbl="sibTrans2D1" presStyleIdx="0" presStyleCnt="0"/>
      <dgm:spPr/>
    </dgm:pt>
    <dgm:pt modelId="{7106C678-410B-428C-9252-79F0170CE351}" type="pres">
      <dgm:prSet presAssocID="{B45382CC-D374-42E1-8DC5-F62ED5549655}" presName="compNode" presStyleCnt="0"/>
      <dgm:spPr/>
    </dgm:pt>
    <dgm:pt modelId="{64C2259F-383F-4158-96F7-EEA1DB5CE5CB}" type="pres">
      <dgm:prSet presAssocID="{B45382CC-D374-42E1-8DC5-F62ED5549655}" presName="iconBgRect" presStyleLbl="bgShp" presStyleIdx="1" presStyleCnt="3"/>
      <dgm:spPr/>
    </dgm:pt>
    <dgm:pt modelId="{3E0B913D-AED7-4B19-ADE4-3F77FE94ABC7}" type="pres">
      <dgm:prSet presAssocID="{B45382CC-D374-42E1-8DC5-F62ED554965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09C43735-9E6F-4C32-A927-78696C0A470D}" type="pres">
      <dgm:prSet presAssocID="{B45382CC-D374-42E1-8DC5-F62ED5549655}" presName="spaceRect" presStyleCnt="0"/>
      <dgm:spPr/>
    </dgm:pt>
    <dgm:pt modelId="{09080BF9-CA8F-4940-9373-EBA99811D3A6}" type="pres">
      <dgm:prSet presAssocID="{B45382CC-D374-42E1-8DC5-F62ED5549655}" presName="textRect" presStyleLbl="revTx" presStyleIdx="1" presStyleCnt="3">
        <dgm:presLayoutVars>
          <dgm:chMax val="1"/>
          <dgm:chPref val="1"/>
        </dgm:presLayoutVars>
      </dgm:prSet>
      <dgm:spPr/>
    </dgm:pt>
    <dgm:pt modelId="{874A0D30-60BE-4AC1-9CAD-EE53EB05B492}" type="pres">
      <dgm:prSet presAssocID="{88A5DD44-6EC5-4546-B786-1142C621A35F}" presName="sibTrans" presStyleLbl="sibTrans2D1" presStyleIdx="0" presStyleCnt="0"/>
      <dgm:spPr/>
    </dgm:pt>
    <dgm:pt modelId="{256EB2A4-8EC7-49EC-B92D-2A74E65C1758}" type="pres">
      <dgm:prSet presAssocID="{C5FCFB31-D5E8-4AD2-B18D-8026F655FD51}" presName="compNode" presStyleCnt="0"/>
      <dgm:spPr/>
    </dgm:pt>
    <dgm:pt modelId="{25A29155-D512-4014-8B13-F8B9CB36FE95}" type="pres">
      <dgm:prSet presAssocID="{C5FCFB31-D5E8-4AD2-B18D-8026F655FD51}" presName="iconBgRect" presStyleLbl="bgShp" presStyleIdx="2" presStyleCnt="3"/>
      <dgm:spPr/>
    </dgm:pt>
    <dgm:pt modelId="{CD2BDDD5-7B49-457C-BC1B-62C3532DBDDB}" type="pres">
      <dgm:prSet presAssocID="{C5FCFB31-D5E8-4AD2-B18D-8026F655FD5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ECAAF54-E862-4E74-A1B4-AB88F51D01FA}" type="pres">
      <dgm:prSet presAssocID="{C5FCFB31-D5E8-4AD2-B18D-8026F655FD51}" presName="spaceRect" presStyleCnt="0"/>
      <dgm:spPr/>
    </dgm:pt>
    <dgm:pt modelId="{D0342AC1-086B-4731-9168-8BC274C2781F}" type="pres">
      <dgm:prSet presAssocID="{C5FCFB31-D5E8-4AD2-B18D-8026F655FD5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9E7060D-3267-A54A-B19F-9841132FE2C6}" type="presOf" srcId="{64831C21-F941-4F74-AEE3-A0423E7C4551}" destId="{ED1C5962-A745-4218-BE12-0781EB0BA568}" srcOrd="0" destOrd="0" presId="urn:microsoft.com/office/officeart/2018/2/layout/IconCircleList"/>
    <dgm:cxn modelId="{314DFB0F-8686-43F4-8DFF-B93406132A52}" srcId="{56B3C928-508F-44AE-AC1A-629AB61AE6D3}" destId="{C5FCFB31-D5E8-4AD2-B18D-8026F655FD51}" srcOrd="2" destOrd="0" parTransId="{4A31212E-9D44-435B-B904-13738A8C5DEA}" sibTransId="{53235D8D-F463-4819-BBDC-871A164E20C9}"/>
    <dgm:cxn modelId="{BE7B3519-926C-6E42-84C0-20F2FB49659B}" type="presOf" srcId="{88A5DD44-6EC5-4546-B786-1142C621A35F}" destId="{874A0D30-60BE-4AC1-9CAD-EE53EB05B492}" srcOrd="0" destOrd="0" presId="urn:microsoft.com/office/officeart/2018/2/layout/IconCircleList"/>
    <dgm:cxn modelId="{D42A2A26-2C1A-4F5A-8F77-ADEAE369707F}" srcId="{56B3C928-508F-44AE-AC1A-629AB61AE6D3}" destId="{B45382CC-D374-42E1-8DC5-F62ED5549655}" srcOrd="1" destOrd="0" parTransId="{2DD86E53-811F-4478-B47D-A6F9F4C2612A}" sibTransId="{88A5DD44-6EC5-4546-B786-1142C621A35F}"/>
    <dgm:cxn modelId="{FE47FD30-2B4E-9040-B71E-DA09CCB0EA4A}" type="presOf" srcId="{AD4D5525-7D5F-4BF3-910B-7051AC497FF5}" destId="{1F2BCC4E-57CD-4541-9E8D-6774BD1E363A}" srcOrd="0" destOrd="0" presId="urn:microsoft.com/office/officeart/2018/2/layout/IconCircleList"/>
    <dgm:cxn modelId="{3E2ABF48-8505-9247-A3A5-1F5E83668898}" type="presOf" srcId="{56B3C928-508F-44AE-AC1A-629AB61AE6D3}" destId="{A2510564-BD96-4DD2-AA53-A674D784090F}" srcOrd="0" destOrd="0" presId="urn:microsoft.com/office/officeart/2018/2/layout/IconCircleList"/>
    <dgm:cxn modelId="{F522F7BB-C33C-2A42-BD54-0D50AE693376}" type="presOf" srcId="{C5FCFB31-D5E8-4AD2-B18D-8026F655FD51}" destId="{D0342AC1-086B-4731-9168-8BC274C2781F}" srcOrd="0" destOrd="0" presId="urn:microsoft.com/office/officeart/2018/2/layout/IconCircleList"/>
    <dgm:cxn modelId="{1EC05EBF-AC35-5E44-8BCA-997A9EC86200}" type="presOf" srcId="{B45382CC-D374-42E1-8DC5-F62ED5549655}" destId="{09080BF9-CA8F-4940-9373-EBA99811D3A6}" srcOrd="0" destOrd="0" presId="urn:microsoft.com/office/officeart/2018/2/layout/IconCircleList"/>
    <dgm:cxn modelId="{3A548AFA-1802-4B6D-AD64-36424C4B27F7}" srcId="{56B3C928-508F-44AE-AC1A-629AB61AE6D3}" destId="{AD4D5525-7D5F-4BF3-910B-7051AC497FF5}" srcOrd="0" destOrd="0" parTransId="{9D79AF7B-E3CF-4462-92A3-1A784D0C2B7C}" sibTransId="{64831C21-F941-4F74-AEE3-A0423E7C4551}"/>
    <dgm:cxn modelId="{3979648E-E4D9-E944-A1F8-DD1B5739397C}" type="presParOf" srcId="{A2510564-BD96-4DD2-AA53-A674D784090F}" destId="{C41F0062-21E4-471A-A4EC-C4E62FBD173A}" srcOrd="0" destOrd="0" presId="urn:microsoft.com/office/officeart/2018/2/layout/IconCircleList"/>
    <dgm:cxn modelId="{4C68A40D-D3C2-4648-8235-8C9028B6CDF6}" type="presParOf" srcId="{C41F0062-21E4-471A-A4EC-C4E62FBD173A}" destId="{3837676E-A059-4195-8F78-08052A3D1548}" srcOrd="0" destOrd="0" presId="urn:microsoft.com/office/officeart/2018/2/layout/IconCircleList"/>
    <dgm:cxn modelId="{AF55BB63-1C99-074F-8850-F864524B0CA5}" type="presParOf" srcId="{3837676E-A059-4195-8F78-08052A3D1548}" destId="{21E81006-408E-40ED-B766-E00FF2B167CE}" srcOrd="0" destOrd="0" presId="urn:microsoft.com/office/officeart/2018/2/layout/IconCircleList"/>
    <dgm:cxn modelId="{42112215-00FE-364B-B49C-4DCCE8EE501E}" type="presParOf" srcId="{3837676E-A059-4195-8F78-08052A3D1548}" destId="{DA9A79CD-B735-4F4B-BC56-6D39A851EF05}" srcOrd="1" destOrd="0" presId="urn:microsoft.com/office/officeart/2018/2/layout/IconCircleList"/>
    <dgm:cxn modelId="{DA3F7583-C79D-D54E-B088-7E3CF9F4CDA0}" type="presParOf" srcId="{3837676E-A059-4195-8F78-08052A3D1548}" destId="{810B2641-7C13-4EC8-BA95-39D94952CA31}" srcOrd="2" destOrd="0" presId="urn:microsoft.com/office/officeart/2018/2/layout/IconCircleList"/>
    <dgm:cxn modelId="{58D33265-F3D4-2943-8A16-0974DE0585D0}" type="presParOf" srcId="{3837676E-A059-4195-8F78-08052A3D1548}" destId="{1F2BCC4E-57CD-4541-9E8D-6774BD1E363A}" srcOrd="3" destOrd="0" presId="urn:microsoft.com/office/officeart/2018/2/layout/IconCircleList"/>
    <dgm:cxn modelId="{F04C4DF9-FCED-CA4F-91CF-B95F4FCCF3B8}" type="presParOf" srcId="{C41F0062-21E4-471A-A4EC-C4E62FBD173A}" destId="{ED1C5962-A745-4218-BE12-0781EB0BA568}" srcOrd="1" destOrd="0" presId="urn:microsoft.com/office/officeart/2018/2/layout/IconCircleList"/>
    <dgm:cxn modelId="{6FDD6BEF-E8BB-3943-9DA6-748C5F6534D7}" type="presParOf" srcId="{C41F0062-21E4-471A-A4EC-C4E62FBD173A}" destId="{7106C678-410B-428C-9252-79F0170CE351}" srcOrd="2" destOrd="0" presId="urn:microsoft.com/office/officeart/2018/2/layout/IconCircleList"/>
    <dgm:cxn modelId="{721B37D8-F72C-6946-BC4A-EC4DECF255C7}" type="presParOf" srcId="{7106C678-410B-428C-9252-79F0170CE351}" destId="{64C2259F-383F-4158-96F7-EEA1DB5CE5CB}" srcOrd="0" destOrd="0" presId="urn:microsoft.com/office/officeart/2018/2/layout/IconCircleList"/>
    <dgm:cxn modelId="{88D924E3-EE96-3C41-818F-D71B03996F57}" type="presParOf" srcId="{7106C678-410B-428C-9252-79F0170CE351}" destId="{3E0B913D-AED7-4B19-ADE4-3F77FE94ABC7}" srcOrd="1" destOrd="0" presId="urn:microsoft.com/office/officeart/2018/2/layout/IconCircleList"/>
    <dgm:cxn modelId="{7A7CE4A3-7E23-CF43-970C-A6AF89BA2834}" type="presParOf" srcId="{7106C678-410B-428C-9252-79F0170CE351}" destId="{09C43735-9E6F-4C32-A927-78696C0A470D}" srcOrd="2" destOrd="0" presId="urn:microsoft.com/office/officeart/2018/2/layout/IconCircleList"/>
    <dgm:cxn modelId="{803E8811-2B1D-024C-BE8A-B5AE7E69E7B4}" type="presParOf" srcId="{7106C678-410B-428C-9252-79F0170CE351}" destId="{09080BF9-CA8F-4940-9373-EBA99811D3A6}" srcOrd="3" destOrd="0" presId="urn:microsoft.com/office/officeart/2018/2/layout/IconCircleList"/>
    <dgm:cxn modelId="{F311A08F-8E2A-CB46-849B-9731D18A4FC1}" type="presParOf" srcId="{C41F0062-21E4-471A-A4EC-C4E62FBD173A}" destId="{874A0D30-60BE-4AC1-9CAD-EE53EB05B492}" srcOrd="3" destOrd="0" presId="urn:microsoft.com/office/officeart/2018/2/layout/IconCircleList"/>
    <dgm:cxn modelId="{5105F52F-18D5-3B46-A809-702A7F56676E}" type="presParOf" srcId="{C41F0062-21E4-471A-A4EC-C4E62FBD173A}" destId="{256EB2A4-8EC7-49EC-B92D-2A74E65C1758}" srcOrd="4" destOrd="0" presId="urn:microsoft.com/office/officeart/2018/2/layout/IconCircleList"/>
    <dgm:cxn modelId="{10C87CC1-CCB5-7F48-9193-474A1BF895DB}" type="presParOf" srcId="{256EB2A4-8EC7-49EC-B92D-2A74E65C1758}" destId="{25A29155-D512-4014-8B13-F8B9CB36FE95}" srcOrd="0" destOrd="0" presId="urn:microsoft.com/office/officeart/2018/2/layout/IconCircleList"/>
    <dgm:cxn modelId="{18F7C72E-0741-8C4A-893E-9963C0A121C5}" type="presParOf" srcId="{256EB2A4-8EC7-49EC-B92D-2A74E65C1758}" destId="{CD2BDDD5-7B49-457C-BC1B-62C3532DBDDB}" srcOrd="1" destOrd="0" presId="urn:microsoft.com/office/officeart/2018/2/layout/IconCircleList"/>
    <dgm:cxn modelId="{C912B0C7-7F5B-DD41-AB5F-FA6264E349A9}" type="presParOf" srcId="{256EB2A4-8EC7-49EC-B92D-2A74E65C1758}" destId="{CECAAF54-E862-4E74-A1B4-AB88F51D01FA}" srcOrd="2" destOrd="0" presId="urn:microsoft.com/office/officeart/2018/2/layout/IconCircleList"/>
    <dgm:cxn modelId="{3338DA0F-012F-F148-BD88-4EBF48BDE0F9}" type="presParOf" srcId="{256EB2A4-8EC7-49EC-B92D-2A74E65C1758}" destId="{D0342AC1-086B-4731-9168-8BC274C2781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A4F88F-9855-430A-832B-BDB2794C3D1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D4C9BA-404B-4DEF-8CB4-496B2EF378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Guides: Brief, single-concept pieces. Written for non-technical, lay audience. </a:t>
          </a:r>
        </a:p>
      </dgm:t>
    </dgm:pt>
    <dgm:pt modelId="{9A6AAC20-B2BB-4BF3-B516-05B1DF0BF070}" type="parTrans" cxnId="{0612499E-3876-461E-8F21-CB386BB3C133}">
      <dgm:prSet/>
      <dgm:spPr/>
      <dgm:t>
        <a:bodyPr/>
        <a:lstStyle/>
        <a:p>
          <a:endParaRPr lang="en-US"/>
        </a:p>
      </dgm:t>
    </dgm:pt>
    <dgm:pt modelId="{2ACB5A15-4125-4763-A292-E8180893C8F9}" type="sibTrans" cxnId="{0612499E-3876-461E-8F21-CB386BB3C133}">
      <dgm:prSet/>
      <dgm:spPr/>
      <dgm:t>
        <a:bodyPr/>
        <a:lstStyle/>
        <a:p>
          <a:endParaRPr lang="en-US"/>
        </a:p>
      </dgm:t>
    </dgm:pt>
    <dgm:pt modelId="{561BAC40-735B-4E76-AC8B-2CCC89594A6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Circulars: More detailed and stable content. </a:t>
          </a:r>
        </a:p>
      </dgm:t>
    </dgm:pt>
    <dgm:pt modelId="{FCFBBF70-2C2C-47EC-8D3D-DB56CA738C0C}" type="parTrans" cxnId="{F64EE31F-E697-4FA6-A527-33F46C03046D}">
      <dgm:prSet/>
      <dgm:spPr/>
      <dgm:t>
        <a:bodyPr/>
        <a:lstStyle/>
        <a:p>
          <a:endParaRPr lang="en-US"/>
        </a:p>
      </dgm:t>
    </dgm:pt>
    <dgm:pt modelId="{A38649FB-9BCD-4A3F-9194-8D2A7F96643B}" type="sibTrans" cxnId="{F64EE31F-E697-4FA6-A527-33F46C03046D}">
      <dgm:prSet/>
      <dgm:spPr/>
      <dgm:t>
        <a:bodyPr/>
        <a:lstStyle/>
        <a:p>
          <a:endParaRPr lang="en-US"/>
        </a:p>
      </dgm:t>
    </dgm:pt>
    <dgm:pt modelId="{7B729C45-AF71-4DF9-918F-A7BBF1ABF32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Annual Data Reports: Results of data collection of various fields. Made available to producers, agents, and specialists. </a:t>
          </a:r>
        </a:p>
      </dgm:t>
    </dgm:pt>
    <dgm:pt modelId="{11B61632-AFAE-4D87-B41B-E65C4B35537E}" type="parTrans" cxnId="{C0C8C460-1614-4830-9F8F-68EDA625BB58}">
      <dgm:prSet/>
      <dgm:spPr/>
      <dgm:t>
        <a:bodyPr/>
        <a:lstStyle/>
        <a:p>
          <a:endParaRPr lang="en-US"/>
        </a:p>
      </dgm:t>
    </dgm:pt>
    <dgm:pt modelId="{743F861F-50D4-421F-B6A1-A1D181225E2B}" type="sibTrans" cxnId="{C0C8C460-1614-4830-9F8F-68EDA625BB58}">
      <dgm:prSet/>
      <dgm:spPr/>
      <dgm:t>
        <a:bodyPr/>
        <a:lstStyle/>
        <a:p>
          <a:endParaRPr lang="en-US"/>
        </a:p>
      </dgm:t>
    </dgm:pt>
    <dgm:pt modelId="{C00CA450-EACF-46A6-AA49-E2F130AB9AE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Task Force Reports: Reports of commissioned studies or efforts from interdisciplinary task forces. </a:t>
          </a:r>
        </a:p>
      </dgm:t>
    </dgm:pt>
    <dgm:pt modelId="{80ABCDEB-D6C5-4173-9997-0C4594BDC9EA}" type="parTrans" cxnId="{18BE35AF-331F-4B98-A4E9-40CADFA77EED}">
      <dgm:prSet/>
      <dgm:spPr/>
      <dgm:t>
        <a:bodyPr/>
        <a:lstStyle/>
        <a:p>
          <a:endParaRPr lang="en-US"/>
        </a:p>
      </dgm:t>
    </dgm:pt>
    <dgm:pt modelId="{6FA0F42E-80FB-4342-AFEC-35273166F2D8}" type="sibTrans" cxnId="{18BE35AF-331F-4B98-A4E9-40CADFA77EED}">
      <dgm:prSet/>
      <dgm:spPr/>
      <dgm:t>
        <a:bodyPr/>
        <a:lstStyle/>
        <a:p>
          <a:endParaRPr lang="en-US"/>
        </a:p>
      </dgm:t>
    </dgm:pt>
    <dgm:pt modelId="{0A17C588-1C41-4F43-8066-59C4C4444AC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Linebery Policy Center Reports: Policy analysis to advocate for beneficial use of natural resources. </a:t>
          </a:r>
        </a:p>
      </dgm:t>
    </dgm:pt>
    <dgm:pt modelId="{77B86F6A-68CE-4761-B9BC-A22A91A92FA2}" type="parTrans" cxnId="{D2112B95-73AD-4DBB-9CC3-0885B22F2551}">
      <dgm:prSet/>
      <dgm:spPr/>
      <dgm:t>
        <a:bodyPr/>
        <a:lstStyle/>
        <a:p>
          <a:endParaRPr lang="en-US"/>
        </a:p>
      </dgm:t>
    </dgm:pt>
    <dgm:pt modelId="{0CD51367-304A-4817-8B30-66E9640FE2AD}" type="sibTrans" cxnId="{D2112B95-73AD-4DBB-9CC3-0885B22F2551}">
      <dgm:prSet/>
      <dgm:spPr/>
      <dgm:t>
        <a:bodyPr/>
        <a:lstStyle/>
        <a:p>
          <a:endParaRPr lang="en-US"/>
        </a:p>
      </dgm:t>
    </dgm:pt>
    <dgm:pt modelId="{72DFAB06-9874-497C-993F-9FA5F95F1B0D}" type="pres">
      <dgm:prSet presAssocID="{39A4F88F-9855-430A-832B-BDB2794C3D16}" presName="root" presStyleCnt="0">
        <dgm:presLayoutVars>
          <dgm:dir/>
          <dgm:resizeHandles val="exact"/>
        </dgm:presLayoutVars>
      </dgm:prSet>
      <dgm:spPr/>
    </dgm:pt>
    <dgm:pt modelId="{AF85C28D-749B-4026-9129-94D61088A9A8}" type="pres">
      <dgm:prSet presAssocID="{CFD4C9BA-404B-4DEF-8CB4-496B2EF37842}" presName="compNode" presStyleCnt="0"/>
      <dgm:spPr/>
    </dgm:pt>
    <dgm:pt modelId="{2C579226-92EC-4382-B82C-2C4645345E90}" type="pres">
      <dgm:prSet presAssocID="{CFD4C9BA-404B-4DEF-8CB4-496B2EF37842}" presName="bgRect" presStyleLbl="bgShp" presStyleIdx="0" presStyleCnt="5"/>
      <dgm:spPr/>
    </dgm:pt>
    <dgm:pt modelId="{ED76BBA7-B362-4D58-8F4F-E3F37AEB9051}" type="pres">
      <dgm:prSet presAssocID="{CFD4C9BA-404B-4DEF-8CB4-496B2EF3784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sed book with solid fill"/>
        </a:ext>
      </dgm:extLst>
    </dgm:pt>
    <dgm:pt modelId="{D1582881-E804-453A-A45E-E7085A468E6C}" type="pres">
      <dgm:prSet presAssocID="{CFD4C9BA-404B-4DEF-8CB4-496B2EF37842}" presName="spaceRect" presStyleCnt="0"/>
      <dgm:spPr/>
    </dgm:pt>
    <dgm:pt modelId="{EC50C86C-A2A0-4040-8A8D-3F6B8E451D46}" type="pres">
      <dgm:prSet presAssocID="{CFD4C9BA-404B-4DEF-8CB4-496B2EF37842}" presName="parTx" presStyleLbl="revTx" presStyleIdx="0" presStyleCnt="5">
        <dgm:presLayoutVars>
          <dgm:chMax val="0"/>
          <dgm:chPref val="0"/>
        </dgm:presLayoutVars>
      </dgm:prSet>
      <dgm:spPr/>
    </dgm:pt>
    <dgm:pt modelId="{40AD310E-37D0-4D58-A034-D60BE37E8107}" type="pres">
      <dgm:prSet presAssocID="{2ACB5A15-4125-4763-A292-E8180893C8F9}" presName="sibTrans" presStyleCnt="0"/>
      <dgm:spPr/>
    </dgm:pt>
    <dgm:pt modelId="{43199DC6-07EF-4659-84B5-8C9A7956C468}" type="pres">
      <dgm:prSet presAssocID="{561BAC40-735B-4E76-AC8B-2CCC89594A65}" presName="compNode" presStyleCnt="0"/>
      <dgm:spPr/>
    </dgm:pt>
    <dgm:pt modelId="{FA25C61D-65C5-4026-97F7-6C1E2C8DAE85}" type="pres">
      <dgm:prSet presAssocID="{561BAC40-735B-4E76-AC8B-2CCC89594A65}" presName="bgRect" presStyleLbl="bgShp" presStyleIdx="1" presStyleCnt="5"/>
      <dgm:spPr/>
    </dgm:pt>
    <dgm:pt modelId="{2DA4DFA7-1EC8-471E-B24C-EDA0D8724125}" type="pres">
      <dgm:prSet presAssocID="{561BAC40-735B-4E76-AC8B-2CCC89594A6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wspaper with solid fill"/>
        </a:ext>
      </dgm:extLst>
    </dgm:pt>
    <dgm:pt modelId="{993ED106-FC02-4EB4-A26A-AE574875B5DA}" type="pres">
      <dgm:prSet presAssocID="{561BAC40-735B-4E76-AC8B-2CCC89594A65}" presName="spaceRect" presStyleCnt="0"/>
      <dgm:spPr/>
    </dgm:pt>
    <dgm:pt modelId="{61F8831A-F907-4F9C-8AF2-E2D21A8A4B79}" type="pres">
      <dgm:prSet presAssocID="{561BAC40-735B-4E76-AC8B-2CCC89594A65}" presName="parTx" presStyleLbl="revTx" presStyleIdx="1" presStyleCnt="5">
        <dgm:presLayoutVars>
          <dgm:chMax val="0"/>
          <dgm:chPref val="0"/>
        </dgm:presLayoutVars>
      </dgm:prSet>
      <dgm:spPr/>
    </dgm:pt>
    <dgm:pt modelId="{E0502143-CE17-4FDC-91F5-59309A0205A4}" type="pres">
      <dgm:prSet presAssocID="{A38649FB-9BCD-4A3F-9194-8D2A7F96643B}" presName="sibTrans" presStyleCnt="0"/>
      <dgm:spPr/>
    </dgm:pt>
    <dgm:pt modelId="{83D2D2CC-1E1B-4815-9442-BA65AEF1C92A}" type="pres">
      <dgm:prSet presAssocID="{7B729C45-AF71-4DF9-918F-A7BBF1ABF32C}" presName="compNode" presStyleCnt="0"/>
      <dgm:spPr/>
    </dgm:pt>
    <dgm:pt modelId="{55511F2D-2C24-4731-A8EF-115B73566DA1}" type="pres">
      <dgm:prSet presAssocID="{7B729C45-AF71-4DF9-918F-A7BBF1ABF32C}" presName="bgRect" presStyleLbl="bgShp" presStyleIdx="2" presStyleCnt="5"/>
      <dgm:spPr/>
    </dgm:pt>
    <dgm:pt modelId="{DBE2762C-ABF1-4D32-8AF7-31CABCEC22D1}" type="pres">
      <dgm:prSet presAssocID="{7B729C45-AF71-4DF9-918F-A7BBF1ABF32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 with solid fill"/>
        </a:ext>
      </dgm:extLst>
    </dgm:pt>
    <dgm:pt modelId="{4ED1DEC3-06BD-4677-9739-BE65A86D3C15}" type="pres">
      <dgm:prSet presAssocID="{7B729C45-AF71-4DF9-918F-A7BBF1ABF32C}" presName="spaceRect" presStyleCnt="0"/>
      <dgm:spPr/>
    </dgm:pt>
    <dgm:pt modelId="{2CF60AD9-717A-4F68-9333-DD695F82B50E}" type="pres">
      <dgm:prSet presAssocID="{7B729C45-AF71-4DF9-918F-A7BBF1ABF32C}" presName="parTx" presStyleLbl="revTx" presStyleIdx="2" presStyleCnt="5">
        <dgm:presLayoutVars>
          <dgm:chMax val="0"/>
          <dgm:chPref val="0"/>
        </dgm:presLayoutVars>
      </dgm:prSet>
      <dgm:spPr/>
    </dgm:pt>
    <dgm:pt modelId="{92F47384-CCC5-43F4-A8D8-42AECA19A5F2}" type="pres">
      <dgm:prSet presAssocID="{743F861F-50D4-421F-B6A1-A1D181225E2B}" presName="sibTrans" presStyleCnt="0"/>
      <dgm:spPr/>
    </dgm:pt>
    <dgm:pt modelId="{377B02AD-C5EF-4E3D-B606-3C127CFD87BE}" type="pres">
      <dgm:prSet presAssocID="{C00CA450-EACF-46A6-AA49-E2F130AB9AED}" presName="compNode" presStyleCnt="0"/>
      <dgm:spPr/>
    </dgm:pt>
    <dgm:pt modelId="{F5A558AD-5C8D-46B2-A67F-780947994652}" type="pres">
      <dgm:prSet presAssocID="{C00CA450-EACF-46A6-AA49-E2F130AB9AED}" presName="bgRect" presStyleLbl="bgShp" presStyleIdx="3" presStyleCnt="5"/>
      <dgm:spPr/>
    </dgm:pt>
    <dgm:pt modelId="{567F78FD-EA84-48AB-A06E-C331D112FDCC}" type="pres">
      <dgm:prSet presAssocID="{C00CA450-EACF-46A6-AA49-E2F130AB9AE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 with solid fill"/>
        </a:ext>
      </dgm:extLst>
    </dgm:pt>
    <dgm:pt modelId="{35B93329-BFF1-472F-8BDD-9419206969BD}" type="pres">
      <dgm:prSet presAssocID="{C00CA450-EACF-46A6-AA49-E2F130AB9AED}" presName="spaceRect" presStyleCnt="0"/>
      <dgm:spPr/>
    </dgm:pt>
    <dgm:pt modelId="{30AFDB41-664A-43EF-9699-0824FCFB9618}" type="pres">
      <dgm:prSet presAssocID="{C00CA450-EACF-46A6-AA49-E2F130AB9AED}" presName="parTx" presStyleLbl="revTx" presStyleIdx="3" presStyleCnt="5">
        <dgm:presLayoutVars>
          <dgm:chMax val="0"/>
          <dgm:chPref val="0"/>
        </dgm:presLayoutVars>
      </dgm:prSet>
      <dgm:spPr/>
    </dgm:pt>
    <dgm:pt modelId="{6049DD72-747B-40EE-87DB-6126D5DA1A5B}" type="pres">
      <dgm:prSet presAssocID="{6FA0F42E-80FB-4342-AFEC-35273166F2D8}" presName="sibTrans" presStyleCnt="0"/>
      <dgm:spPr/>
    </dgm:pt>
    <dgm:pt modelId="{78C6BB06-51DB-45B5-8BA8-C80FD0655300}" type="pres">
      <dgm:prSet presAssocID="{0A17C588-1C41-4F43-8066-59C4C4444AC2}" presName="compNode" presStyleCnt="0"/>
      <dgm:spPr/>
    </dgm:pt>
    <dgm:pt modelId="{A1789463-9F34-4F39-98BD-3BDDB5055AD6}" type="pres">
      <dgm:prSet presAssocID="{0A17C588-1C41-4F43-8066-59C4C4444AC2}" presName="bgRect" presStyleLbl="bgShp" presStyleIdx="4" presStyleCnt="5"/>
      <dgm:spPr/>
    </dgm:pt>
    <dgm:pt modelId="{B7908AD6-6237-4CB7-B4D6-C27FB49AF337}" type="pres">
      <dgm:prSet presAssocID="{0A17C588-1C41-4F43-8066-59C4C4444AC2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F50DD8B9-4D7B-45EB-B128-42EEF770A848}" type="pres">
      <dgm:prSet presAssocID="{0A17C588-1C41-4F43-8066-59C4C4444AC2}" presName="spaceRect" presStyleCnt="0"/>
      <dgm:spPr/>
    </dgm:pt>
    <dgm:pt modelId="{728C30A4-E412-43A5-A097-29A46EFB14D4}" type="pres">
      <dgm:prSet presAssocID="{0A17C588-1C41-4F43-8066-59C4C4444AC2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3D7BF03-05AE-4DF6-B80B-C91ED90AA08F}" type="presOf" srcId="{CFD4C9BA-404B-4DEF-8CB4-496B2EF37842}" destId="{EC50C86C-A2A0-4040-8A8D-3F6B8E451D46}" srcOrd="0" destOrd="0" presId="urn:microsoft.com/office/officeart/2018/2/layout/IconVerticalSolidList"/>
    <dgm:cxn modelId="{42F68C19-F003-43E7-B7B2-FBB3690CF8EC}" type="presOf" srcId="{C00CA450-EACF-46A6-AA49-E2F130AB9AED}" destId="{30AFDB41-664A-43EF-9699-0824FCFB9618}" srcOrd="0" destOrd="0" presId="urn:microsoft.com/office/officeart/2018/2/layout/IconVerticalSolidList"/>
    <dgm:cxn modelId="{6D8B961D-0C8F-4D4B-AC87-1068663B20EE}" type="presOf" srcId="{561BAC40-735B-4E76-AC8B-2CCC89594A65}" destId="{61F8831A-F907-4F9C-8AF2-E2D21A8A4B79}" srcOrd="0" destOrd="0" presId="urn:microsoft.com/office/officeart/2018/2/layout/IconVerticalSolidList"/>
    <dgm:cxn modelId="{F64EE31F-E697-4FA6-A527-33F46C03046D}" srcId="{39A4F88F-9855-430A-832B-BDB2794C3D16}" destId="{561BAC40-735B-4E76-AC8B-2CCC89594A65}" srcOrd="1" destOrd="0" parTransId="{FCFBBF70-2C2C-47EC-8D3D-DB56CA738C0C}" sibTransId="{A38649FB-9BCD-4A3F-9194-8D2A7F96643B}"/>
    <dgm:cxn modelId="{C0C8C460-1614-4830-9F8F-68EDA625BB58}" srcId="{39A4F88F-9855-430A-832B-BDB2794C3D16}" destId="{7B729C45-AF71-4DF9-918F-A7BBF1ABF32C}" srcOrd="2" destOrd="0" parTransId="{11B61632-AFAE-4D87-B41B-E65C4B35537E}" sibTransId="{743F861F-50D4-421F-B6A1-A1D181225E2B}"/>
    <dgm:cxn modelId="{D2112B95-73AD-4DBB-9CC3-0885B22F2551}" srcId="{39A4F88F-9855-430A-832B-BDB2794C3D16}" destId="{0A17C588-1C41-4F43-8066-59C4C4444AC2}" srcOrd="4" destOrd="0" parTransId="{77B86F6A-68CE-4761-B9BC-A22A91A92FA2}" sibTransId="{0CD51367-304A-4817-8B30-66E9640FE2AD}"/>
    <dgm:cxn modelId="{0612499E-3876-461E-8F21-CB386BB3C133}" srcId="{39A4F88F-9855-430A-832B-BDB2794C3D16}" destId="{CFD4C9BA-404B-4DEF-8CB4-496B2EF37842}" srcOrd="0" destOrd="0" parTransId="{9A6AAC20-B2BB-4BF3-B516-05B1DF0BF070}" sibTransId="{2ACB5A15-4125-4763-A292-E8180893C8F9}"/>
    <dgm:cxn modelId="{EF5C7FA3-4105-4203-86A6-ED1F6A6B64CF}" type="presOf" srcId="{0A17C588-1C41-4F43-8066-59C4C4444AC2}" destId="{728C30A4-E412-43A5-A097-29A46EFB14D4}" srcOrd="0" destOrd="0" presId="urn:microsoft.com/office/officeart/2018/2/layout/IconVerticalSolidList"/>
    <dgm:cxn modelId="{18BE35AF-331F-4B98-A4E9-40CADFA77EED}" srcId="{39A4F88F-9855-430A-832B-BDB2794C3D16}" destId="{C00CA450-EACF-46A6-AA49-E2F130AB9AED}" srcOrd="3" destOrd="0" parTransId="{80ABCDEB-D6C5-4173-9997-0C4594BDC9EA}" sibTransId="{6FA0F42E-80FB-4342-AFEC-35273166F2D8}"/>
    <dgm:cxn modelId="{53D923D5-B980-4462-A12B-C2EC5B5BEDE5}" type="presOf" srcId="{39A4F88F-9855-430A-832B-BDB2794C3D16}" destId="{72DFAB06-9874-497C-993F-9FA5F95F1B0D}" srcOrd="0" destOrd="0" presId="urn:microsoft.com/office/officeart/2018/2/layout/IconVerticalSolidList"/>
    <dgm:cxn modelId="{FF4938F9-B9EF-4FE8-999A-98358A1465CF}" type="presOf" srcId="{7B729C45-AF71-4DF9-918F-A7BBF1ABF32C}" destId="{2CF60AD9-717A-4F68-9333-DD695F82B50E}" srcOrd="0" destOrd="0" presId="urn:microsoft.com/office/officeart/2018/2/layout/IconVerticalSolidList"/>
    <dgm:cxn modelId="{B9235894-86AC-4B1F-B0D9-4B90F66E6448}" type="presParOf" srcId="{72DFAB06-9874-497C-993F-9FA5F95F1B0D}" destId="{AF85C28D-749B-4026-9129-94D61088A9A8}" srcOrd="0" destOrd="0" presId="urn:microsoft.com/office/officeart/2018/2/layout/IconVerticalSolidList"/>
    <dgm:cxn modelId="{7ED0F04B-14D7-492C-AA4A-EB05A294E606}" type="presParOf" srcId="{AF85C28D-749B-4026-9129-94D61088A9A8}" destId="{2C579226-92EC-4382-B82C-2C4645345E90}" srcOrd="0" destOrd="0" presId="urn:microsoft.com/office/officeart/2018/2/layout/IconVerticalSolidList"/>
    <dgm:cxn modelId="{2C5A90FC-67A6-4116-A93D-322FD85D956F}" type="presParOf" srcId="{AF85C28D-749B-4026-9129-94D61088A9A8}" destId="{ED76BBA7-B362-4D58-8F4F-E3F37AEB9051}" srcOrd="1" destOrd="0" presId="urn:microsoft.com/office/officeart/2018/2/layout/IconVerticalSolidList"/>
    <dgm:cxn modelId="{78A92D06-6AFA-4D69-A1F8-5F1D49E79405}" type="presParOf" srcId="{AF85C28D-749B-4026-9129-94D61088A9A8}" destId="{D1582881-E804-453A-A45E-E7085A468E6C}" srcOrd="2" destOrd="0" presId="urn:microsoft.com/office/officeart/2018/2/layout/IconVerticalSolidList"/>
    <dgm:cxn modelId="{A1264018-75BB-4404-91D6-E5490F45F195}" type="presParOf" srcId="{AF85C28D-749B-4026-9129-94D61088A9A8}" destId="{EC50C86C-A2A0-4040-8A8D-3F6B8E451D46}" srcOrd="3" destOrd="0" presId="urn:microsoft.com/office/officeart/2018/2/layout/IconVerticalSolidList"/>
    <dgm:cxn modelId="{A1B12766-6928-4A85-A808-89AC4F881ABA}" type="presParOf" srcId="{72DFAB06-9874-497C-993F-9FA5F95F1B0D}" destId="{40AD310E-37D0-4D58-A034-D60BE37E8107}" srcOrd="1" destOrd="0" presId="urn:microsoft.com/office/officeart/2018/2/layout/IconVerticalSolidList"/>
    <dgm:cxn modelId="{BFAC88F1-A39E-401F-981F-DE65EC2E7999}" type="presParOf" srcId="{72DFAB06-9874-497C-993F-9FA5F95F1B0D}" destId="{43199DC6-07EF-4659-84B5-8C9A7956C468}" srcOrd="2" destOrd="0" presId="urn:microsoft.com/office/officeart/2018/2/layout/IconVerticalSolidList"/>
    <dgm:cxn modelId="{C4FBD362-44C1-45A6-9FE7-68DCC87FC8BF}" type="presParOf" srcId="{43199DC6-07EF-4659-84B5-8C9A7956C468}" destId="{FA25C61D-65C5-4026-97F7-6C1E2C8DAE85}" srcOrd="0" destOrd="0" presId="urn:microsoft.com/office/officeart/2018/2/layout/IconVerticalSolidList"/>
    <dgm:cxn modelId="{12670449-E9B7-411D-A94C-BEC562D16B06}" type="presParOf" srcId="{43199DC6-07EF-4659-84B5-8C9A7956C468}" destId="{2DA4DFA7-1EC8-471E-B24C-EDA0D8724125}" srcOrd="1" destOrd="0" presId="urn:microsoft.com/office/officeart/2018/2/layout/IconVerticalSolidList"/>
    <dgm:cxn modelId="{CA98A7C0-7102-4D27-9611-9B4A0F4F0D9A}" type="presParOf" srcId="{43199DC6-07EF-4659-84B5-8C9A7956C468}" destId="{993ED106-FC02-4EB4-A26A-AE574875B5DA}" srcOrd="2" destOrd="0" presId="urn:microsoft.com/office/officeart/2018/2/layout/IconVerticalSolidList"/>
    <dgm:cxn modelId="{90C60EDB-8818-4B4D-B600-92A961A23159}" type="presParOf" srcId="{43199DC6-07EF-4659-84B5-8C9A7956C468}" destId="{61F8831A-F907-4F9C-8AF2-E2D21A8A4B79}" srcOrd="3" destOrd="0" presId="urn:microsoft.com/office/officeart/2018/2/layout/IconVerticalSolidList"/>
    <dgm:cxn modelId="{A6BE48F3-DEBC-4785-ABC8-4B702980FA72}" type="presParOf" srcId="{72DFAB06-9874-497C-993F-9FA5F95F1B0D}" destId="{E0502143-CE17-4FDC-91F5-59309A0205A4}" srcOrd="3" destOrd="0" presId="urn:microsoft.com/office/officeart/2018/2/layout/IconVerticalSolidList"/>
    <dgm:cxn modelId="{460B1A98-7140-4DAD-8747-FC8D5C02A554}" type="presParOf" srcId="{72DFAB06-9874-497C-993F-9FA5F95F1B0D}" destId="{83D2D2CC-1E1B-4815-9442-BA65AEF1C92A}" srcOrd="4" destOrd="0" presId="urn:microsoft.com/office/officeart/2018/2/layout/IconVerticalSolidList"/>
    <dgm:cxn modelId="{192F9169-C4A2-4F8E-AC8A-4CD409FDFA21}" type="presParOf" srcId="{83D2D2CC-1E1B-4815-9442-BA65AEF1C92A}" destId="{55511F2D-2C24-4731-A8EF-115B73566DA1}" srcOrd="0" destOrd="0" presId="urn:microsoft.com/office/officeart/2018/2/layout/IconVerticalSolidList"/>
    <dgm:cxn modelId="{8BF7E848-B537-4D2F-8EF8-09DF529646C5}" type="presParOf" srcId="{83D2D2CC-1E1B-4815-9442-BA65AEF1C92A}" destId="{DBE2762C-ABF1-4D32-8AF7-31CABCEC22D1}" srcOrd="1" destOrd="0" presId="urn:microsoft.com/office/officeart/2018/2/layout/IconVerticalSolidList"/>
    <dgm:cxn modelId="{C2892626-2301-438B-B1E6-9F8E2A627978}" type="presParOf" srcId="{83D2D2CC-1E1B-4815-9442-BA65AEF1C92A}" destId="{4ED1DEC3-06BD-4677-9739-BE65A86D3C15}" srcOrd="2" destOrd="0" presId="urn:microsoft.com/office/officeart/2018/2/layout/IconVerticalSolidList"/>
    <dgm:cxn modelId="{ABE6884E-BD5E-4450-9F8B-633AD4DC39A2}" type="presParOf" srcId="{83D2D2CC-1E1B-4815-9442-BA65AEF1C92A}" destId="{2CF60AD9-717A-4F68-9333-DD695F82B50E}" srcOrd="3" destOrd="0" presId="urn:microsoft.com/office/officeart/2018/2/layout/IconVerticalSolidList"/>
    <dgm:cxn modelId="{1BB82AEA-A683-4D00-A097-9081738BB6C6}" type="presParOf" srcId="{72DFAB06-9874-497C-993F-9FA5F95F1B0D}" destId="{92F47384-CCC5-43F4-A8D8-42AECA19A5F2}" srcOrd="5" destOrd="0" presId="urn:microsoft.com/office/officeart/2018/2/layout/IconVerticalSolidList"/>
    <dgm:cxn modelId="{E9AD2FDE-F602-41A2-BA64-D9F23523E58C}" type="presParOf" srcId="{72DFAB06-9874-497C-993F-9FA5F95F1B0D}" destId="{377B02AD-C5EF-4E3D-B606-3C127CFD87BE}" srcOrd="6" destOrd="0" presId="urn:microsoft.com/office/officeart/2018/2/layout/IconVerticalSolidList"/>
    <dgm:cxn modelId="{537B3207-0D65-4385-A60B-B6E9050E2E11}" type="presParOf" srcId="{377B02AD-C5EF-4E3D-B606-3C127CFD87BE}" destId="{F5A558AD-5C8D-46B2-A67F-780947994652}" srcOrd="0" destOrd="0" presId="urn:microsoft.com/office/officeart/2018/2/layout/IconVerticalSolidList"/>
    <dgm:cxn modelId="{8D489FD9-5A62-426E-8740-549C704E15C1}" type="presParOf" srcId="{377B02AD-C5EF-4E3D-B606-3C127CFD87BE}" destId="{567F78FD-EA84-48AB-A06E-C331D112FDCC}" srcOrd="1" destOrd="0" presId="urn:microsoft.com/office/officeart/2018/2/layout/IconVerticalSolidList"/>
    <dgm:cxn modelId="{2A63853D-7912-41A2-BD7B-F4085EEDDBE3}" type="presParOf" srcId="{377B02AD-C5EF-4E3D-B606-3C127CFD87BE}" destId="{35B93329-BFF1-472F-8BDD-9419206969BD}" srcOrd="2" destOrd="0" presId="urn:microsoft.com/office/officeart/2018/2/layout/IconVerticalSolidList"/>
    <dgm:cxn modelId="{4B6C884F-7D90-4022-AC4F-7C43C4682819}" type="presParOf" srcId="{377B02AD-C5EF-4E3D-B606-3C127CFD87BE}" destId="{30AFDB41-664A-43EF-9699-0824FCFB9618}" srcOrd="3" destOrd="0" presId="urn:microsoft.com/office/officeart/2018/2/layout/IconVerticalSolidList"/>
    <dgm:cxn modelId="{744CA7F9-2BF9-4177-9702-A3455B656683}" type="presParOf" srcId="{72DFAB06-9874-497C-993F-9FA5F95F1B0D}" destId="{6049DD72-747B-40EE-87DB-6126D5DA1A5B}" srcOrd="7" destOrd="0" presId="urn:microsoft.com/office/officeart/2018/2/layout/IconVerticalSolidList"/>
    <dgm:cxn modelId="{665B9133-CA0C-43C7-8296-B1419949AF6C}" type="presParOf" srcId="{72DFAB06-9874-497C-993F-9FA5F95F1B0D}" destId="{78C6BB06-51DB-45B5-8BA8-C80FD0655300}" srcOrd="8" destOrd="0" presId="urn:microsoft.com/office/officeart/2018/2/layout/IconVerticalSolidList"/>
    <dgm:cxn modelId="{DD66F3F7-3D9D-4F79-BAE8-AB0378A6ED63}" type="presParOf" srcId="{78C6BB06-51DB-45B5-8BA8-C80FD0655300}" destId="{A1789463-9F34-4F39-98BD-3BDDB5055AD6}" srcOrd="0" destOrd="0" presId="urn:microsoft.com/office/officeart/2018/2/layout/IconVerticalSolidList"/>
    <dgm:cxn modelId="{388D93E2-C468-4452-A607-73B4F27ED467}" type="presParOf" srcId="{78C6BB06-51DB-45B5-8BA8-C80FD0655300}" destId="{B7908AD6-6237-4CB7-B4D6-C27FB49AF337}" srcOrd="1" destOrd="0" presId="urn:microsoft.com/office/officeart/2018/2/layout/IconVerticalSolidList"/>
    <dgm:cxn modelId="{23F09A80-6B4A-4E1D-AC68-7CCCE3991689}" type="presParOf" srcId="{78C6BB06-51DB-45B5-8BA8-C80FD0655300}" destId="{F50DD8B9-4D7B-45EB-B128-42EEF770A848}" srcOrd="2" destOrd="0" presId="urn:microsoft.com/office/officeart/2018/2/layout/IconVerticalSolidList"/>
    <dgm:cxn modelId="{22DD9135-25C3-413B-A8FD-C4CF634F1D43}" type="presParOf" srcId="{78C6BB06-51DB-45B5-8BA8-C80FD0655300}" destId="{728C30A4-E412-43A5-A097-29A46EFB14D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3306CF-A9C3-47FE-9E12-EB6490CD73F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0FF5383-50E4-40DE-B39A-230100B04F87}">
      <dgm:prSet custT="1"/>
      <dgm:spPr/>
      <dgm:t>
        <a:bodyPr/>
        <a:lstStyle/>
        <a:p>
          <a:r>
            <a:rPr lang="en-US" sz="1600" dirty="0"/>
            <a:t>Agricultural Mechanics and Engineering</a:t>
          </a:r>
        </a:p>
      </dgm:t>
    </dgm:pt>
    <dgm:pt modelId="{7C5FC972-E9A6-4C96-9093-112BF35808A0}" type="parTrans" cxnId="{A955E99E-EC6B-4476-8B82-173D71344220}">
      <dgm:prSet/>
      <dgm:spPr/>
      <dgm:t>
        <a:bodyPr/>
        <a:lstStyle/>
        <a:p>
          <a:endParaRPr lang="en-US"/>
        </a:p>
      </dgm:t>
    </dgm:pt>
    <dgm:pt modelId="{E6B5776A-10CA-4760-9B27-D16CF6C01AD7}" type="sibTrans" cxnId="{A955E99E-EC6B-4476-8B82-173D71344220}">
      <dgm:prSet/>
      <dgm:spPr/>
      <dgm:t>
        <a:bodyPr/>
        <a:lstStyle/>
        <a:p>
          <a:endParaRPr lang="en-US"/>
        </a:p>
      </dgm:t>
    </dgm:pt>
    <dgm:pt modelId="{7AC40D21-54BA-4A0F-A27D-4318A57A1392}">
      <dgm:prSet/>
      <dgm:spPr/>
      <dgm:t>
        <a:bodyPr/>
        <a:lstStyle/>
        <a:p>
          <a:r>
            <a:rPr lang="en-US"/>
            <a:t>Agronomy</a:t>
          </a:r>
        </a:p>
      </dgm:t>
    </dgm:pt>
    <dgm:pt modelId="{BD63DF71-D2DC-4547-80AC-575026F0ED73}" type="parTrans" cxnId="{157B2E7C-1C44-4E02-8DD5-F4811BBF5A71}">
      <dgm:prSet/>
      <dgm:spPr/>
      <dgm:t>
        <a:bodyPr/>
        <a:lstStyle/>
        <a:p>
          <a:endParaRPr lang="en-US"/>
        </a:p>
      </dgm:t>
    </dgm:pt>
    <dgm:pt modelId="{B6D9046B-186C-4DA0-B7AB-1528DC372877}" type="sibTrans" cxnId="{157B2E7C-1C44-4E02-8DD5-F4811BBF5A71}">
      <dgm:prSet/>
      <dgm:spPr/>
      <dgm:t>
        <a:bodyPr/>
        <a:lstStyle/>
        <a:p>
          <a:endParaRPr lang="en-US"/>
        </a:p>
      </dgm:t>
    </dgm:pt>
    <dgm:pt modelId="{B7C380C3-F02A-4FA8-830B-A55FF0912B44}">
      <dgm:prSet/>
      <dgm:spPr/>
      <dgm:t>
        <a:bodyPr/>
        <a:lstStyle/>
        <a:p>
          <a:r>
            <a:rPr lang="en-US"/>
            <a:t>Clothing</a:t>
          </a:r>
        </a:p>
      </dgm:t>
    </dgm:pt>
    <dgm:pt modelId="{5A783444-E574-4E07-B647-CA2A6A95C1AB}" type="parTrans" cxnId="{6CF5B495-0BD7-4088-91B6-F092101665AF}">
      <dgm:prSet/>
      <dgm:spPr/>
      <dgm:t>
        <a:bodyPr/>
        <a:lstStyle/>
        <a:p>
          <a:endParaRPr lang="en-US"/>
        </a:p>
      </dgm:t>
    </dgm:pt>
    <dgm:pt modelId="{0F09FB55-F9FC-4345-8D4B-091E022AAA4A}" type="sibTrans" cxnId="{6CF5B495-0BD7-4088-91B6-F092101665AF}">
      <dgm:prSet/>
      <dgm:spPr/>
      <dgm:t>
        <a:bodyPr/>
        <a:lstStyle/>
        <a:p>
          <a:endParaRPr lang="en-US"/>
        </a:p>
      </dgm:t>
    </dgm:pt>
    <dgm:pt modelId="{33C6F81A-1B48-44F4-91E0-D67ADF57E725}">
      <dgm:prSet/>
      <dgm:spPr/>
      <dgm:t>
        <a:bodyPr/>
        <a:lstStyle/>
        <a:p>
          <a:r>
            <a:rPr lang="en-US"/>
            <a:t>Dairy</a:t>
          </a:r>
        </a:p>
      </dgm:t>
    </dgm:pt>
    <dgm:pt modelId="{7899318B-7A07-46E6-A169-2EF6FED9363F}" type="parTrans" cxnId="{23CD773C-69D9-44F6-9DCD-B3043287FC0F}">
      <dgm:prSet/>
      <dgm:spPr/>
      <dgm:t>
        <a:bodyPr/>
        <a:lstStyle/>
        <a:p>
          <a:endParaRPr lang="en-US"/>
        </a:p>
      </dgm:t>
    </dgm:pt>
    <dgm:pt modelId="{12BBAF2C-5ACD-4BFB-96B1-737E96F2A533}" type="sibTrans" cxnId="{23CD773C-69D9-44F6-9DCD-B3043287FC0F}">
      <dgm:prSet/>
      <dgm:spPr/>
      <dgm:t>
        <a:bodyPr/>
        <a:lstStyle/>
        <a:p>
          <a:endParaRPr lang="en-US"/>
        </a:p>
      </dgm:t>
    </dgm:pt>
    <dgm:pt modelId="{5BF3F1F4-E13B-44D9-B3FF-047983F2BD9E}">
      <dgm:prSet/>
      <dgm:spPr/>
      <dgm:t>
        <a:bodyPr/>
        <a:lstStyle/>
        <a:p>
          <a:r>
            <a:rPr lang="en-US"/>
            <a:t>Economics</a:t>
          </a:r>
        </a:p>
      </dgm:t>
    </dgm:pt>
    <dgm:pt modelId="{BD0F64B2-A489-4EDE-A841-F58717849F15}" type="parTrans" cxnId="{AA4139FA-B57C-483F-9737-D6BB076FA726}">
      <dgm:prSet/>
      <dgm:spPr/>
      <dgm:t>
        <a:bodyPr/>
        <a:lstStyle/>
        <a:p>
          <a:endParaRPr lang="en-US"/>
        </a:p>
      </dgm:t>
    </dgm:pt>
    <dgm:pt modelId="{E17BEFB2-B16F-4936-ABB1-97AC2199B3B6}" type="sibTrans" cxnId="{AA4139FA-B57C-483F-9737-D6BB076FA726}">
      <dgm:prSet/>
      <dgm:spPr/>
      <dgm:t>
        <a:bodyPr/>
        <a:lstStyle/>
        <a:p>
          <a:endParaRPr lang="en-US"/>
        </a:p>
      </dgm:t>
    </dgm:pt>
    <dgm:pt modelId="{17A784EE-0E31-4501-8C85-3F8DB60AA082}">
      <dgm:prSet/>
      <dgm:spPr/>
      <dgm:t>
        <a:bodyPr/>
        <a:lstStyle/>
        <a:p>
          <a:r>
            <a:rPr lang="en-US" dirty="0"/>
            <a:t>Family Development</a:t>
          </a:r>
        </a:p>
      </dgm:t>
    </dgm:pt>
    <dgm:pt modelId="{D855D8DD-77F9-4618-9599-344301533064}" type="parTrans" cxnId="{02B68C86-C6F5-4A54-9D75-7A9CC722F483}">
      <dgm:prSet/>
      <dgm:spPr/>
      <dgm:t>
        <a:bodyPr/>
        <a:lstStyle/>
        <a:p>
          <a:endParaRPr lang="en-US"/>
        </a:p>
      </dgm:t>
    </dgm:pt>
    <dgm:pt modelId="{9672D61B-B593-423B-9ECA-EB69D65E71D7}" type="sibTrans" cxnId="{02B68C86-C6F5-4A54-9D75-7A9CC722F483}">
      <dgm:prSet/>
      <dgm:spPr/>
      <dgm:t>
        <a:bodyPr/>
        <a:lstStyle/>
        <a:p>
          <a:endParaRPr lang="en-US"/>
        </a:p>
      </dgm:t>
    </dgm:pt>
    <dgm:pt modelId="{C4AC61D2-1ED3-4BB5-A65A-8C30B7090610}">
      <dgm:prSet custT="1"/>
      <dgm:spPr/>
      <dgm:t>
        <a:bodyPr/>
        <a:lstStyle/>
        <a:p>
          <a:r>
            <a:rPr lang="en-US" sz="1800" dirty="0"/>
            <a:t>Family Resource Management</a:t>
          </a:r>
        </a:p>
      </dgm:t>
    </dgm:pt>
    <dgm:pt modelId="{D8E26960-877D-4EDD-9DC1-17E179AF3FA5}" type="parTrans" cxnId="{77195163-7A8F-4549-86F5-5A46F6264750}">
      <dgm:prSet/>
      <dgm:spPr/>
      <dgm:t>
        <a:bodyPr/>
        <a:lstStyle/>
        <a:p>
          <a:endParaRPr lang="en-US"/>
        </a:p>
      </dgm:t>
    </dgm:pt>
    <dgm:pt modelId="{DF0A37AD-0B69-43C7-90E4-9CEEA7FB7013}" type="sibTrans" cxnId="{77195163-7A8F-4549-86F5-5A46F6264750}">
      <dgm:prSet/>
      <dgm:spPr/>
      <dgm:t>
        <a:bodyPr/>
        <a:lstStyle/>
        <a:p>
          <a:endParaRPr lang="en-US"/>
        </a:p>
      </dgm:t>
    </dgm:pt>
    <dgm:pt modelId="{42F6A6C5-908C-4C70-815C-0A68F3ED5A99}">
      <dgm:prSet/>
      <dgm:spPr/>
      <dgm:t>
        <a:bodyPr/>
        <a:lstStyle/>
        <a:p>
          <a:r>
            <a:rPr lang="en-US"/>
            <a:t>Food and Nutrition</a:t>
          </a:r>
        </a:p>
      </dgm:t>
    </dgm:pt>
    <dgm:pt modelId="{39783548-E520-4BB4-A02B-9C5F9FDA5142}" type="parTrans" cxnId="{E3C4B945-2F5C-427D-BD14-CDDF47E7C6B9}">
      <dgm:prSet/>
      <dgm:spPr/>
      <dgm:t>
        <a:bodyPr/>
        <a:lstStyle/>
        <a:p>
          <a:endParaRPr lang="en-US"/>
        </a:p>
      </dgm:t>
    </dgm:pt>
    <dgm:pt modelId="{F362FDFF-050A-432E-916C-FE34B73AE50C}" type="sibTrans" cxnId="{E3C4B945-2F5C-427D-BD14-CDDF47E7C6B9}">
      <dgm:prSet/>
      <dgm:spPr/>
      <dgm:t>
        <a:bodyPr/>
        <a:lstStyle/>
        <a:p>
          <a:endParaRPr lang="en-US"/>
        </a:p>
      </dgm:t>
    </dgm:pt>
    <dgm:pt modelId="{43A1AA97-9E6D-4F0A-85F7-2C3B727446EA}">
      <dgm:prSet/>
      <dgm:spPr/>
      <dgm:t>
        <a:bodyPr/>
        <a:lstStyle/>
        <a:p>
          <a:r>
            <a:rPr lang="en-US"/>
            <a:t>Health</a:t>
          </a:r>
        </a:p>
      </dgm:t>
    </dgm:pt>
    <dgm:pt modelId="{C7709069-EDBA-4F85-B0B0-6D63D0682A09}" type="parTrans" cxnId="{10A52BE8-CD50-488E-B698-78D9F4DBAB13}">
      <dgm:prSet/>
      <dgm:spPr/>
      <dgm:t>
        <a:bodyPr/>
        <a:lstStyle/>
        <a:p>
          <a:endParaRPr lang="en-US"/>
        </a:p>
      </dgm:t>
    </dgm:pt>
    <dgm:pt modelId="{1D963607-1B4B-470E-B98F-02CD5F730399}" type="sibTrans" cxnId="{10A52BE8-CD50-488E-B698-78D9F4DBAB13}">
      <dgm:prSet/>
      <dgm:spPr/>
      <dgm:t>
        <a:bodyPr/>
        <a:lstStyle/>
        <a:p>
          <a:endParaRPr lang="en-US"/>
        </a:p>
      </dgm:t>
    </dgm:pt>
    <dgm:pt modelId="{CD810DAC-D290-4E24-8B89-71829052B386}">
      <dgm:prSet/>
      <dgm:spPr/>
      <dgm:t>
        <a:bodyPr/>
        <a:lstStyle/>
        <a:p>
          <a:r>
            <a:rPr lang="en-US"/>
            <a:t>Horticulture</a:t>
          </a:r>
        </a:p>
      </dgm:t>
    </dgm:pt>
    <dgm:pt modelId="{49E6AF1E-1C4F-4C0B-95FC-D07DDF44B573}" type="parTrans" cxnId="{0FF295A1-10C5-49D3-B7EC-A740663CE127}">
      <dgm:prSet/>
      <dgm:spPr/>
      <dgm:t>
        <a:bodyPr/>
        <a:lstStyle/>
        <a:p>
          <a:endParaRPr lang="en-US"/>
        </a:p>
      </dgm:t>
    </dgm:pt>
    <dgm:pt modelId="{625B73B9-DFA6-4D95-B5A5-A0A7DD2D4AF4}" type="sibTrans" cxnId="{0FF295A1-10C5-49D3-B7EC-A740663CE127}">
      <dgm:prSet/>
      <dgm:spPr/>
      <dgm:t>
        <a:bodyPr/>
        <a:lstStyle/>
        <a:p>
          <a:endParaRPr lang="en-US"/>
        </a:p>
      </dgm:t>
    </dgm:pt>
    <dgm:pt modelId="{807EBF04-E92A-4FB1-9D51-1D96AC89231E}">
      <dgm:prSet/>
      <dgm:spPr/>
      <dgm:t>
        <a:bodyPr/>
        <a:lstStyle/>
        <a:p>
          <a:r>
            <a:rPr lang="en-US"/>
            <a:t>Livestock &amp; Range</a:t>
          </a:r>
        </a:p>
      </dgm:t>
    </dgm:pt>
    <dgm:pt modelId="{307756DD-9F2C-4C83-B88A-34D37734AA78}" type="parTrans" cxnId="{E157BA17-8046-4920-AB3B-395CEF66DD3D}">
      <dgm:prSet/>
      <dgm:spPr/>
      <dgm:t>
        <a:bodyPr/>
        <a:lstStyle/>
        <a:p>
          <a:endParaRPr lang="en-US"/>
        </a:p>
      </dgm:t>
    </dgm:pt>
    <dgm:pt modelId="{1BD1D4C9-9571-4698-9BD5-96FCFE770BC5}" type="sibTrans" cxnId="{E157BA17-8046-4920-AB3B-395CEF66DD3D}">
      <dgm:prSet/>
      <dgm:spPr/>
      <dgm:t>
        <a:bodyPr/>
        <a:lstStyle/>
        <a:p>
          <a:endParaRPr lang="en-US"/>
        </a:p>
      </dgm:t>
    </dgm:pt>
    <dgm:pt modelId="{788D66ED-A036-4024-A88C-F66403762C26}">
      <dgm:prSet/>
      <dgm:spPr/>
      <dgm:t>
        <a:bodyPr/>
        <a:lstStyle/>
        <a:p>
          <a:r>
            <a:rPr lang="en-US"/>
            <a:t>Water</a:t>
          </a:r>
        </a:p>
      </dgm:t>
    </dgm:pt>
    <dgm:pt modelId="{AF25C418-6485-442B-BD96-848F5091C498}" type="parTrans" cxnId="{8C86D914-D02C-4A5A-9453-C9C1D412D6F7}">
      <dgm:prSet/>
      <dgm:spPr/>
      <dgm:t>
        <a:bodyPr/>
        <a:lstStyle/>
        <a:p>
          <a:endParaRPr lang="en-US"/>
        </a:p>
      </dgm:t>
    </dgm:pt>
    <dgm:pt modelId="{001FEA2F-18DB-4844-9058-A8012C20E727}" type="sibTrans" cxnId="{8C86D914-D02C-4A5A-9453-C9C1D412D6F7}">
      <dgm:prSet/>
      <dgm:spPr/>
      <dgm:t>
        <a:bodyPr/>
        <a:lstStyle/>
        <a:p>
          <a:endParaRPr lang="en-US"/>
        </a:p>
      </dgm:t>
    </dgm:pt>
    <dgm:pt modelId="{66EFD92F-7D0E-433D-8B60-224D80B26F67}">
      <dgm:prSet/>
      <dgm:spPr/>
      <dgm:t>
        <a:bodyPr/>
        <a:lstStyle/>
        <a:p>
          <a:r>
            <a:rPr lang="en-US"/>
            <a:t>Weather &amp; Climate</a:t>
          </a:r>
        </a:p>
      </dgm:t>
    </dgm:pt>
    <dgm:pt modelId="{4C0E4C8B-54BE-4F9B-92E6-FA6FAFA144EE}" type="parTrans" cxnId="{D01ADE28-3CE2-4E73-A127-A6C790AB198F}">
      <dgm:prSet/>
      <dgm:spPr/>
      <dgm:t>
        <a:bodyPr/>
        <a:lstStyle/>
        <a:p>
          <a:endParaRPr lang="en-US"/>
        </a:p>
      </dgm:t>
    </dgm:pt>
    <dgm:pt modelId="{DBED223B-E4AE-4E6A-A5EA-5FABAF5BF2FD}" type="sibTrans" cxnId="{D01ADE28-3CE2-4E73-A127-A6C790AB198F}">
      <dgm:prSet/>
      <dgm:spPr/>
      <dgm:t>
        <a:bodyPr/>
        <a:lstStyle/>
        <a:p>
          <a:endParaRPr lang="en-US"/>
        </a:p>
      </dgm:t>
    </dgm:pt>
    <dgm:pt modelId="{ED2C0C06-5984-4367-BCDB-3C22F8ABBB49}">
      <dgm:prSet/>
      <dgm:spPr/>
      <dgm:t>
        <a:bodyPr/>
        <a:lstStyle/>
        <a:p>
          <a:r>
            <a:rPr lang="en-US"/>
            <a:t>Wildlife</a:t>
          </a:r>
        </a:p>
      </dgm:t>
    </dgm:pt>
    <dgm:pt modelId="{E3FA0312-4B1B-46F5-AE27-26B8FD4477A5}" type="parTrans" cxnId="{25F499F2-4517-4EC4-943B-8CAF131A7901}">
      <dgm:prSet/>
      <dgm:spPr/>
      <dgm:t>
        <a:bodyPr/>
        <a:lstStyle/>
        <a:p>
          <a:endParaRPr lang="en-US"/>
        </a:p>
      </dgm:t>
    </dgm:pt>
    <dgm:pt modelId="{83659C4E-279E-46EB-97A2-817824CB49AF}" type="sibTrans" cxnId="{25F499F2-4517-4EC4-943B-8CAF131A7901}">
      <dgm:prSet/>
      <dgm:spPr/>
      <dgm:t>
        <a:bodyPr/>
        <a:lstStyle/>
        <a:p>
          <a:endParaRPr lang="en-US"/>
        </a:p>
      </dgm:t>
    </dgm:pt>
    <dgm:pt modelId="{973781BD-EF4F-C540-B5FC-CD04FD3AFA3E}" type="pres">
      <dgm:prSet presAssocID="{173306CF-A9C3-47FE-9E12-EB6490CD73F7}" presName="diagram" presStyleCnt="0">
        <dgm:presLayoutVars>
          <dgm:dir/>
          <dgm:resizeHandles val="exact"/>
        </dgm:presLayoutVars>
      </dgm:prSet>
      <dgm:spPr/>
    </dgm:pt>
    <dgm:pt modelId="{E81B8058-0078-6243-8C02-27FDFD1E4E1A}" type="pres">
      <dgm:prSet presAssocID="{E0FF5383-50E4-40DE-B39A-230100B04F87}" presName="node" presStyleLbl="node1" presStyleIdx="0" presStyleCnt="14">
        <dgm:presLayoutVars>
          <dgm:bulletEnabled val="1"/>
        </dgm:presLayoutVars>
      </dgm:prSet>
      <dgm:spPr/>
    </dgm:pt>
    <dgm:pt modelId="{E5E1D636-A6EB-1F4C-9CBD-7409A59FD766}" type="pres">
      <dgm:prSet presAssocID="{E6B5776A-10CA-4760-9B27-D16CF6C01AD7}" presName="sibTrans" presStyleCnt="0"/>
      <dgm:spPr/>
    </dgm:pt>
    <dgm:pt modelId="{085C1B19-934E-2243-A615-0B9E38B56738}" type="pres">
      <dgm:prSet presAssocID="{7AC40D21-54BA-4A0F-A27D-4318A57A1392}" presName="node" presStyleLbl="node1" presStyleIdx="1" presStyleCnt="14">
        <dgm:presLayoutVars>
          <dgm:bulletEnabled val="1"/>
        </dgm:presLayoutVars>
      </dgm:prSet>
      <dgm:spPr/>
    </dgm:pt>
    <dgm:pt modelId="{35206EF5-63FB-5D40-9F8D-C34C12A35380}" type="pres">
      <dgm:prSet presAssocID="{B6D9046B-186C-4DA0-B7AB-1528DC372877}" presName="sibTrans" presStyleCnt="0"/>
      <dgm:spPr/>
    </dgm:pt>
    <dgm:pt modelId="{645724FC-AEAF-7F43-B15F-6F719D2BA06C}" type="pres">
      <dgm:prSet presAssocID="{B7C380C3-F02A-4FA8-830B-A55FF0912B44}" presName="node" presStyleLbl="node1" presStyleIdx="2" presStyleCnt="14">
        <dgm:presLayoutVars>
          <dgm:bulletEnabled val="1"/>
        </dgm:presLayoutVars>
      </dgm:prSet>
      <dgm:spPr/>
    </dgm:pt>
    <dgm:pt modelId="{45562A7B-A785-264A-85C9-3A9B7F96967C}" type="pres">
      <dgm:prSet presAssocID="{0F09FB55-F9FC-4345-8D4B-091E022AAA4A}" presName="sibTrans" presStyleCnt="0"/>
      <dgm:spPr/>
    </dgm:pt>
    <dgm:pt modelId="{0387333B-3397-894B-BDB7-5198E3A38D42}" type="pres">
      <dgm:prSet presAssocID="{33C6F81A-1B48-44F4-91E0-D67ADF57E725}" presName="node" presStyleLbl="node1" presStyleIdx="3" presStyleCnt="14">
        <dgm:presLayoutVars>
          <dgm:bulletEnabled val="1"/>
        </dgm:presLayoutVars>
      </dgm:prSet>
      <dgm:spPr/>
    </dgm:pt>
    <dgm:pt modelId="{1ADCB124-BF71-0D4C-B7A7-4F9CB6FB02C6}" type="pres">
      <dgm:prSet presAssocID="{12BBAF2C-5ACD-4BFB-96B1-737E96F2A533}" presName="sibTrans" presStyleCnt="0"/>
      <dgm:spPr/>
    </dgm:pt>
    <dgm:pt modelId="{AC42EFAD-5A9D-6F41-A2E8-F09AE7A30C18}" type="pres">
      <dgm:prSet presAssocID="{5BF3F1F4-E13B-44D9-B3FF-047983F2BD9E}" presName="node" presStyleLbl="node1" presStyleIdx="4" presStyleCnt="14">
        <dgm:presLayoutVars>
          <dgm:bulletEnabled val="1"/>
        </dgm:presLayoutVars>
      </dgm:prSet>
      <dgm:spPr/>
    </dgm:pt>
    <dgm:pt modelId="{0E0C2730-0067-5C44-ADA2-DAAC56ED6C0B}" type="pres">
      <dgm:prSet presAssocID="{E17BEFB2-B16F-4936-ABB1-97AC2199B3B6}" presName="sibTrans" presStyleCnt="0"/>
      <dgm:spPr/>
    </dgm:pt>
    <dgm:pt modelId="{138AD243-E92B-DC45-8660-A56FD29702BB}" type="pres">
      <dgm:prSet presAssocID="{17A784EE-0E31-4501-8C85-3F8DB60AA082}" presName="node" presStyleLbl="node1" presStyleIdx="5" presStyleCnt="14">
        <dgm:presLayoutVars>
          <dgm:bulletEnabled val="1"/>
        </dgm:presLayoutVars>
      </dgm:prSet>
      <dgm:spPr/>
    </dgm:pt>
    <dgm:pt modelId="{21661FF4-AEDF-CD47-9031-D8BF6F6115E5}" type="pres">
      <dgm:prSet presAssocID="{9672D61B-B593-423B-9ECA-EB69D65E71D7}" presName="sibTrans" presStyleCnt="0"/>
      <dgm:spPr/>
    </dgm:pt>
    <dgm:pt modelId="{A3A2B1FB-985F-0B41-B33B-C910CFCAB6FE}" type="pres">
      <dgm:prSet presAssocID="{C4AC61D2-1ED3-4BB5-A65A-8C30B7090610}" presName="node" presStyleLbl="node1" presStyleIdx="6" presStyleCnt="14">
        <dgm:presLayoutVars>
          <dgm:bulletEnabled val="1"/>
        </dgm:presLayoutVars>
      </dgm:prSet>
      <dgm:spPr/>
    </dgm:pt>
    <dgm:pt modelId="{FAB41E04-A364-564A-B6BB-E3EE57C1DA86}" type="pres">
      <dgm:prSet presAssocID="{DF0A37AD-0B69-43C7-90E4-9CEEA7FB7013}" presName="sibTrans" presStyleCnt="0"/>
      <dgm:spPr/>
    </dgm:pt>
    <dgm:pt modelId="{BBE3F032-BC94-3A4D-AE63-9CC78257AF7E}" type="pres">
      <dgm:prSet presAssocID="{42F6A6C5-908C-4C70-815C-0A68F3ED5A99}" presName="node" presStyleLbl="node1" presStyleIdx="7" presStyleCnt="14">
        <dgm:presLayoutVars>
          <dgm:bulletEnabled val="1"/>
        </dgm:presLayoutVars>
      </dgm:prSet>
      <dgm:spPr/>
    </dgm:pt>
    <dgm:pt modelId="{9A8AF57C-8332-E34E-B04A-EA5F3D866964}" type="pres">
      <dgm:prSet presAssocID="{F362FDFF-050A-432E-916C-FE34B73AE50C}" presName="sibTrans" presStyleCnt="0"/>
      <dgm:spPr/>
    </dgm:pt>
    <dgm:pt modelId="{05215BC8-7FB3-1F40-B047-9500A9A5DD79}" type="pres">
      <dgm:prSet presAssocID="{43A1AA97-9E6D-4F0A-85F7-2C3B727446EA}" presName="node" presStyleLbl="node1" presStyleIdx="8" presStyleCnt="14">
        <dgm:presLayoutVars>
          <dgm:bulletEnabled val="1"/>
        </dgm:presLayoutVars>
      </dgm:prSet>
      <dgm:spPr/>
    </dgm:pt>
    <dgm:pt modelId="{FFE6E6D4-E17F-C74A-8EAE-B6FF6C644257}" type="pres">
      <dgm:prSet presAssocID="{1D963607-1B4B-470E-B98F-02CD5F730399}" presName="sibTrans" presStyleCnt="0"/>
      <dgm:spPr/>
    </dgm:pt>
    <dgm:pt modelId="{0C50788A-1FBC-F643-8F5A-8D56D9187295}" type="pres">
      <dgm:prSet presAssocID="{CD810DAC-D290-4E24-8B89-71829052B386}" presName="node" presStyleLbl="node1" presStyleIdx="9" presStyleCnt="14">
        <dgm:presLayoutVars>
          <dgm:bulletEnabled val="1"/>
        </dgm:presLayoutVars>
      </dgm:prSet>
      <dgm:spPr/>
    </dgm:pt>
    <dgm:pt modelId="{3DE999B8-07AC-D34B-9A7A-B31E21AFD479}" type="pres">
      <dgm:prSet presAssocID="{625B73B9-DFA6-4D95-B5A5-A0A7DD2D4AF4}" presName="sibTrans" presStyleCnt="0"/>
      <dgm:spPr/>
    </dgm:pt>
    <dgm:pt modelId="{ACCAC5A3-6384-3A42-8A46-EDFF4824E5FF}" type="pres">
      <dgm:prSet presAssocID="{807EBF04-E92A-4FB1-9D51-1D96AC89231E}" presName="node" presStyleLbl="node1" presStyleIdx="10" presStyleCnt="14">
        <dgm:presLayoutVars>
          <dgm:bulletEnabled val="1"/>
        </dgm:presLayoutVars>
      </dgm:prSet>
      <dgm:spPr/>
    </dgm:pt>
    <dgm:pt modelId="{F0ED7BEE-8839-1F40-83FF-50890256BC88}" type="pres">
      <dgm:prSet presAssocID="{1BD1D4C9-9571-4698-9BD5-96FCFE770BC5}" presName="sibTrans" presStyleCnt="0"/>
      <dgm:spPr/>
    </dgm:pt>
    <dgm:pt modelId="{AE426F18-973A-294E-B84B-5104129C5DC4}" type="pres">
      <dgm:prSet presAssocID="{788D66ED-A036-4024-A88C-F66403762C26}" presName="node" presStyleLbl="node1" presStyleIdx="11" presStyleCnt="14">
        <dgm:presLayoutVars>
          <dgm:bulletEnabled val="1"/>
        </dgm:presLayoutVars>
      </dgm:prSet>
      <dgm:spPr/>
    </dgm:pt>
    <dgm:pt modelId="{06AF893E-7B96-2C49-B371-743E890DFFBB}" type="pres">
      <dgm:prSet presAssocID="{001FEA2F-18DB-4844-9058-A8012C20E727}" presName="sibTrans" presStyleCnt="0"/>
      <dgm:spPr/>
    </dgm:pt>
    <dgm:pt modelId="{9D8BFEA1-4591-7841-BFFE-3D2992DDBC55}" type="pres">
      <dgm:prSet presAssocID="{66EFD92F-7D0E-433D-8B60-224D80B26F67}" presName="node" presStyleLbl="node1" presStyleIdx="12" presStyleCnt="14">
        <dgm:presLayoutVars>
          <dgm:bulletEnabled val="1"/>
        </dgm:presLayoutVars>
      </dgm:prSet>
      <dgm:spPr/>
    </dgm:pt>
    <dgm:pt modelId="{92EF36D3-8863-A543-ADFB-3F94893C9372}" type="pres">
      <dgm:prSet presAssocID="{DBED223B-E4AE-4E6A-A5EA-5FABAF5BF2FD}" presName="sibTrans" presStyleCnt="0"/>
      <dgm:spPr/>
    </dgm:pt>
    <dgm:pt modelId="{72823A78-7C4D-E445-A947-62008A5EAA2F}" type="pres">
      <dgm:prSet presAssocID="{ED2C0C06-5984-4367-BCDB-3C22F8ABBB49}" presName="node" presStyleLbl="node1" presStyleIdx="13" presStyleCnt="14">
        <dgm:presLayoutVars>
          <dgm:bulletEnabled val="1"/>
        </dgm:presLayoutVars>
      </dgm:prSet>
      <dgm:spPr/>
    </dgm:pt>
  </dgm:ptLst>
  <dgm:cxnLst>
    <dgm:cxn modelId="{7C28DD0E-743E-774D-AE1D-AECE2B69AA5C}" type="presOf" srcId="{7AC40D21-54BA-4A0F-A27D-4318A57A1392}" destId="{085C1B19-934E-2243-A615-0B9E38B56738}" srcOrd="0" destOrd="0" presId="urn:microsoft.com/office/officeart/2005/8/layout/default"/>
    <dgm:cxn modelId="{8C86D914-D02C-4A5A-9453-C9C1D412D6F7}" srcId="{173306CF-A9C3-47FE-9E12-EB6490CD73F7}" destId="{788D66ED-A036-4024-A88C-F66403762C26}" srcOrd="11" destOrd="0" parTransId="{AF25C418-6485-442B-BD96-848F5091C498}" sibTransId="{001FEA2F-18DB-4844-9058-A8012C20E727}"/>
    <dgm:cxn modelId="{E157BA17-8046-4920-AB3B-395CEF66DD3D}" srcId="{173306CF-A9C3-47FE-9E12-EB6490CD73F7}" destId="{807EBF04-E92A-4FB1-9D51-1D96AC89231E}" srcOrd="10" destOrd="0" parTransId="{307756DD-9F2C-4C83-B88A-34D37734AA78}" sibTransId="{1BD1D4C9-9571-4698-9BD5-96FCFE770BC5}"/>
    <dgm:cxn modelId="{D01ADE28-3CE2-4E73-A127-A6C790AB198F}" srcId="{173306CF-A9C3-47FE-9E12-EB6490CD73F7}" destId="{66EFD92F-7D0E-433D-8B60-224D80B26F67}" srcOrd="12" destOrd="0" parTransId="{4C0E4C8B-54BE-4F9B-92E6-FA6FAFA144EE}" sibTransId="{DBED223B-E4AE-4E6A-A5EA-5FABAF5BF2FD}"/>
    <dgm:cxn modelId="{DE1E6235-E4DD-0D41-BE41-BFB8123C8372}" type="presOf" srcId="{ED2C0C06-5984-4367-BCDB-3C22F8ABBB49}" destId="{72823A78-7C4D-E445-A947-62008A5EAA2F}" srcOrd="0" destOrd="0" presId="urn:microsoft.com/office/officeart/2005/8/layout/default"/>
    <dgm:cxn modelId="{38D96039-E988-504E-A81F-C116129A7734}" type="presOf" srcId="{B7C380C3-F02A-4FA8-830B-A55FF0912B44}" destId="{645724FC-AEAF-7F43-B15F-6F719D2BA06C}" srcOrd="0" destOrd="0" presId="urn:microsoft.com/office/officeart/2005/8/layout/default"/>
    <dgm:cxn modelId="{23CD773C-69D9-44F6-9DCD-B3043287FC0F}" srcId="{173306CF-A9C3-47FE-9E12-EB6490CD73F7}" destId="{33C6F81A-1B48-44F4-91E0-D67ADF57E725}" srcOrd="3" destOrd="0" parTransId="{7899318B-7A07-46E6-A169-2EF6FED9363F}" sibTransId="{12BBAF2C-5ACD-4BFB-96B1-737E96F2A533}"/>
    <dgm:cxn modelId="{E3C4B945-2F5C-427D-BD14-CDDF47E7C6B9}" srcId="{173306CF-A9C3-47FE-9E12-EB6490CD73F7}" destId="{42F6A6C5-908C-4C70-815C-0A68F3ED5A99}" srcOrd="7" destOrd="0" parTransId="{39783548-E520-4BB4-A02B-9C5F9FDA5142}" sibTransId="{F362FDFF-050A-432E-916C-FE34B73AE50C}"/>
    <dgm:cxn modelId="{F36E3E47-5690-0340-9ADC-5A6CE1610A17}" type="presOf" srcId="{17A784EE-0E31-4501-8C85-3F8DB60AA082}" destId="{138AD243-E92B-DC45-8660-A56FD29702BB}" srcOrd="0" destOrd="0" presId="urn:microsoft.com/office/officeart/2005/8/layout/default"/>
    <dgm:cxn modelId="{8A98D349-7167-774B-80C2-C17C74A6D1E0}" type="presOf" srcId="{CD810DAC-D290-4E24-8B89-71829052B386}" destId="{0C50788A-1FBC-F643-8F5A-8D56D9187295}" srcOrd="0" destOrd="0" presId="urn:microsoft.com/office/officeart/2005/8/layout/default"/>
    <dgm:cxn modelId="{9FE17A51-E4A5-A046-94AA-A2F31A355B57}" type="presOf" srcId="{42F6A6C5-908C-4C70-815C-0A68F3ED5A99}" destId="{BBE3F032-BC94-3A4D-AE63-9CC78257AF7E}" srcOrd="0" destOrd="0" presId="urn:microsoft.com/office/officeart/2005/8/layout/default"/>
    <dgm:cxn modelId="{77195163-7A8F-4549-86F5-5A46F6264750}" srcId="{173306CF-A9C3-47FE-9E12-EB6490CD73F7}" destId="{C4AC61D2-1ED3-4BB5-A65A-8C30B7090610}" srcOrd="6" destOrd="0" parTransId="{D8E26960-877D-4EDD-9DC1-17E179AF3FA5}" sibTransId="{DF0A37AD-0B69-43C7-90E4-9CEEA7FB7013}"/>
    <dgm:cxn modelId="{F9736A68-8903-1740-B148-3B60794CEEDB}" type="presOf" srcId="{807EBF04-E92A-4FB1-9D51-1D96AC89231E}" destId="{ACCAC5A3-6384-3A42-8A46-EDFF4824E5FF}" srcOrd="0" destOrd="0" presId="urn:microsoft.com/office/officeart/2005/8/layout/default"/>
    <dgm:cxn modelId="{20ADCA72-F0FB-4944-89AF-DC498B3BE906}" type="presOf" srcId="{173306CF-A9C3-47FE-9E12-EB6490CD73F7}" destId="{973781BD-EF4F-C540-B5FC-CD04FD3AFA3E}" srcOrd="0" destOrd="0" presId="urn:microsoft.com/office/officeart/2005/8/layout/default"/>
    <dgm:cxn modelId="{157B2E7C-1C44-4E02-8DD5-F4811BBF5A71}" srcId="{173306CF-A9C3-47FE-9E12-EB6490CD73F7}" destId="{7AC40D21-54BA-4A0F-A27D-4318A57A1392}" srcOrd="1" destOrd="0" parTransId="{BD63DF71-D2DC-4547-80AC-575026F0ED73}" sibTransId="{B6D9046B-186C-4DA0-B7AB-1528DC372877}"/>
    <dgm:cxn modelId="{164B2B7D-79AB-B044-9366-CE5CF263979F}" type="presOf" srcId="{C4AC61D2-1ED3-4BB5-A65A-8C30B7090610}" destId="{A3A2B1FB-985F-0B41-B33B-C910CFCAB6FE}" srcOrd="0" destOrd="0" presId="urn:microsoft.com/office/officeart/2005/8/layout/default"/>
    <dgm:cxn modelId="{02B68C86-C6F5-4A54-9D75-7A9CC722F483}" srcId="{173306CF-A9C3-47FE-9E12-EB6490CD73F7}" destId="{17A784EE-0E31-4501-8C85-3F8DB60AA082}" srcOrd="5" destOrd="0" parTransId="{D855D8DD-77F9-4618-9599-344301533064}" sibTransId="{9672D61B-B593-423B-9ECA-EB69D65E71D7}"/>
    <dgm:cxn modelId="{4AFC5394-A8F3-A449-B4F3-6FC8130CECA8}" type="presOf" srcId="{33C6F81A-1B48-44F4-91E0-D67ADF57E725}" destId="{0387333B-3397-894B-BDB7-5198E3A38D42}" srcOrd="0" destOrd="0" presId="urn:microsoft.com/office/officeart/2005/8/layout/default"/>
    <dgm:cxn modelId="{6CF5B495-0BD7-4088-91B6-F092101665AF}" srcId="{173306CF-A9C3-47FE-9E12-EB6490CD73F7}" destId="{B7C380C3-F02A-4FA8-830B-A55FF0912B44}" srcOrd="2" destOrd="0" parTransId="{5A783444-E574-4E07-B647-CA2A6A95C1AB}" sibTransId="{0F09FB55-F9FC-4345-8D4B-091E022AAA4A}"/>
    <dgm:cxn modelId="{9D1A009A-92B1-EE42-A97F-9B8BFF942601}" type="presOf" srcId="{788D66ED-A036-4024-A88C-F66403762C26}" destId="{AE426F18-973A-294E-B84B-5104129C5DC4}" srcOrd="0" destOrd="0" presId="urn:microsoft.com/office/officeart/2005/8/layout/default"/>
    <dgm:cxn modelId="{E1F87E9C-E95B-0947-BE3D-3C28F095D22A}" type="presOf" srcId="{5BF3F1F4-E13B-44D9-B3FF-047983F2BD9E}" destId="{AC42EFAD-5A9D-6F41-A2E8-F09AE7A30C18}" srcOrd="0" destOrd="0" presId="urn:microsoft.com/office/officeart/2005/8/layout/default"/>
    <dgm:cxn modelId="{A955E99E-EC6B-4476-8B82-173D71344220}" srcId="{173306CF-A9C3-47FE-9E12-EB6490CD73F7}" destId="{E0FF5383-50E4-40DE-B39A-230100B04F87}" srcOrd="0" destOrd="0" parTransId="{7C5FC972-E9A6-4C96-9093-112BF35808A0}" sibTransId="{E6B5776A-10CA-4760-9B27-D16CF6C01AD7}"/>
    <dgm:cxn modelId="{C78A099F-408F-A349-9FA2-7F1431C006E6}" type="presOf" srcId="{E0FF5383-50E4-40DE-B39A-230100B04F87}" destId="{E81B8058-0078-6243-8C02-27FDFD1E4E1A}" srcOrd="0" destOrd="0" presId="urn:microsoft.com/office/officeart/2005/8/layout/default"/>
    <dgm:cxn modelId="{0FF295A1-10C5-49D3-B7EC-A740663CE127}" srcId="{173306CF-A9C3-47FE-9E12-EB6490CD73F7}" destId="{CD810DAC-D290-4E24-8B89-71829052B386}" srcOrd="9" destOrd="0" parTransId="{49E6AF1E-1C4F-4C0B-95FC-D07DDF44B573}" sibTransId="{625B73B9-DFA6-4D95-B5A5-A0A7DD2D4AF4}"/>
    <dgm:cxn modelId="{DF0677AA-1883-834A-A8F6-C72D91415202}" type="presOf" srcId="{43A1AA97-9E6D-4F0A-85F7-2C3B727446EA}" destId="{05215BC8-7FB3-1F40-B047-9500A9A5DD79}" srcOrd="0" destOrd="0" presId="urn:microsoft.com/office/officeart/2005/8/layout/default"/>
    <dgm:cxn modelId="{4BB21FC9-A2EC-D448-AC19-0AEF3701FEDC}" type="presOf" srcId="{66EFD92F-7D0E-433D-8B60-224D80B26F67}" destId="{9D8BFEA1-4591-7841-BFFE-3D2992DDBC55}" srcOrd="0" destOrd="0" presId="urn:microsoft.com/office/officeart/2005/8/layout/default"/>
    <dgm:cxn modelId="{10A52BE8-CD50-488E-B698-78D9F4DBAB13}" srcId="{173306CF-A9C3-47FE-9E12-EB6490CD73F7}" destId="{43A1AA97-9E6D-4F0A-85F7-2C3B727446EA}" srcOrd="8" destOrd="0" parTransId="{C7709069-EDBA-4F85-B0B0-6D63D0682A09}" sibTransId="{1D963607-1B4B-470E-B98F-02CD5F730399}"/>
    <dgm:cxn modelId="{25F499F2-4517-4EC4-943B-8CAF131A7901}" srcId="{173306CF-A9C3-47FE-9E12-EB6490CD73F7}" destId="{ED2C0C06-5984-4367-BCDB-3C22F8ABBB49}" srcOrd="13" destOrd="0" parTransId="{E3FA0312-4B1B-46F5-AE27-26B8FD4477A5}" sibTransId="{83659C4E-279E-46EB-97A2-817824CB49AF}"/>
    <dgm:cxn modelId="{AA4139FA-B57C-483F-9737-D6BB076FA726}" srcId="{173306CF-A9C3-47FE-9E12-EB6490CD73F7}" destId="{5BF3F1F4-E13B-44D9-B3FF-047983F2BD9E}" srcOrd="4" destOrd="0" parTransId="{BD0F64B2-A489-4EDE-A841-F58717849F15}" sibTransId="{E17BEFB2-B16F-4936-ABB1-97AC2199B3B6}"/>
    <dgm:cxn modelId="{50BDCF28-3100-EE44-9CCA-410632DE24B6}" type="presParOf" srcId="{973781BD-EF4F-C540-B5FC-CD04FD3AFA3E}" destId="{E81B8058-0078-6243-8C02-27FDFD1E4E1A}" srcOrd="0" destOrd="0" presId="urn:microsoft.com/office/officeart/2005/8/layout/default"/>
    <dgm:cxn modelId="{59D7AEF7-302B-3941-A9A7-A63E71388697}" type="presParOf" srcId="{973781BD-EF4F-C540-B5FC-CD04FD3AFA3E}" destId="{E5E1D636-A6EB-1F4C-9CBD-7409A59FD766}" srcOrd="1" destOrd="0" presId="urn:microsoft.com/office/officeart/2005/8/layout/default"/>
    <dgm:cxn modelId="{0DAC43EF-7FB1-EC43-BCE2-27B1491C74B5}" type="presParOf" srcId="{973781BD-EF4F-C540-B5FC-CD04FD3AFA3E}" destId="{085C1B19-934E-2243-A615-0B9E38B56738}" srcOrd="2" destOrd="0" presId="urn:microsoft.com/office/officeart/2005/8/layout/default"/>
    <dgm:cxn modelId="{1A59D5F7-38DB-D641-9D01-3FC533874BB2}" type="presParOf" srcId="{973781BD-EF4F-C540-B5FC-CD04FD3AFA3E}" destId="{35206EF5-63FB-5D40-9F8D-C34C12A35380}" srcOrd="3" destOrd="0" presId="urn:microsoft.com/office/officeart/2005/8/layout/default"/>
    <dgm:cxn modelId="{7C9543AB-FE96-8E47-A83A-CD0E562A7DD2}" type="presParOf" srcId="{973781BD-EF4F-C540-B5FC-CD04FD3AFA3E}" destId="{645724FC-AEAF-7F43-B15F-6F719D2BA06C}" srcOrd="4" destOrd="0" presId="urn:microsoft.com/office/officeart/2005/8/layout/default"/>
    <dgm:cxn modelId="{AC0ACE6C-7F1A-7947-8D1D-CE46E853AE1F}" type="presParOf" srcId="{973781BD-EF4F-C540-B5FC-CD04FD3AFA3E}" destId="{45562A7B-A785-264A-85C9-3A9B7F96967C}" srcOrd="5" destOrd="0" presId="urn:microsoft.com/office/officeart/2005/8/layout/default"/>
    <dgm:cxn modelId="{7242AC72-3152-2A48-A4AB-2FB6C024DFE6}" type="presParOf" srcId="{973781BD-EF4F-C540-B5FC-CD04FD3AFA3E}" destId="{0387333B-3397-894B-BDB7-5198E3A38D42}" srcOrd="6" destOrd="0" presId="urn:microsoft.com/office/officeart/2005/8/layout/default"/>
    <dgm:cxn modelId="{4E251357-0F3D-514D-890D-49934DB2854E}" type="presParOf" srcId="{973781BD-EF4F-C540-B5FC-CD04FD3AFA3E}" destId="{1ADCB124-BF71-0D4C-B7A7-4F9CB6FB02C6}" srcOrd="7" destOrd="0" presId="urn:microsoft.com/office/officeart/2005/8/layout/default"/>
    <dgm:cxn modelId="{8C31BF3E-25E2-BA4A-A811-1698323A620E}" type="presParOf" srcId="{973781BD-EF4F-C540-B5FC-CD04FD3AFA3E}" destId="{AC42EFAD-5A9D-6F41-A2E8-F09AE7A30C18}" srcOrd="8" destOrd="0" presId="urn:microsoft.com/office/officeart/2005/8/layout/default"/>
    <dgm:cxn modelId="{DCDF2475-0DA6-3E46-BFAB-2DA6F2609C29}" type="presParOf" srcId="{973781BD-EF4F-C540-B5FC-CD04FD3AFA3E}" destId="{0E0C2730-0067-5C44-ADA2-DAAC56ED6C0B}" srcOrd="9" destOrd="0" presId="urn:microsoft.com/office/officeart/2005/8/layout/default"/>
    <dgm:cxn modelId="{5BBF143D-7BCA-0D4D-A2D4-F0AF97067D36}" type="presParOf" srcId="{973781BD-EF4F-C540-B5FC-CD04FD3AFA3E}" destId="{138AD243-E92B-DC45-8660-A56FD29702BB}" srcOrd="10" destOrd="0" presId="urn:microsoft.com/office/officeart/2005/8/layout/default"/>
    <dgm:cxn modelId="{C63C78EF-6EEF-5B42-A8A8-B201D69B0778}" type="presParOf" srcId="{973781BD-EF4F-C540-B5FC-CD04FD3AFA3E}" destId="{21661FF4-AEDF-CD47-9031-D8BF6F6115E5}" srcOrd="11" destOrd="0" presId="urn:microsoft.com/office/officeart/2005/8/layout/default"/>
    <dgm:cxn modelId="{AAF13D9A-5796-F740-B9A8-76B606CA75C1}" type="presParOf" srcId="{973781BD-EF4F-C540-B5FC-CD04FD3AFA3E}" destId="{A3A2B1FB-985F-0B41-B33B-C910CFCAB6FE}" srcOrd="12" destOrd="0" presId="urn:microsoft.com/office/officeart/2005/8/layout/default"/>
    <dgm:cxn modelId="{5E9362FD-B2DE-544D-BC35-A4130D76EB14}" type="presParOf" srcId="{973781BD-EF4F-C540-B5FC-CD04FD3AFA3E}" destId="{FAB41E04-A364-564A-B6BB-E3EE57C1DA86}" srcOrd="13" destOrd="0" presId="urn:microsoft.com/office/officeart/2005/8/layout/default"/>
    <dgm:cxn modelId="{2DEA4E01-0861-6840-B79C-62F9630402E2}" type="presParOf" srcId="{973781BD-EF4F-C540-B5FC-CD04FD3AFA3E}" destId="{BBE3F032-BC94-3A4D-AE63-9CC78257AF7E}" srcOrd="14" destOrd="0" presId="urn:microsoft.com/office/officeart/2005/8/layout/default"/>
    <dgm:cxn modelId="{17C73504-40EB-374B-8F65-8E5184AAD99A}" type="presParOf" srcId="{973781BD-EF4F-C540-B5FC-CD04FD3AFA3E}" destId="{9A8AF57C-8332-E34E-B04A-EA5F3D866964}" srcOrd="15" destOrd="0" presId="urn:microsoft.com/office/officeart/2005/8/layout/default"/>
    <dgm:cxn modelId="{F687D818-50D4-5E43-A028-6FA721FF0E8D}" type="presParOf" srcId="{973781BD-EF4F-C540-B5FC-CD04FD3AFA3E}" destId="{05215BC8-7FB3-1F40-B047-9500A9A5DD79}" srcOrd="16" destOrd="0" presId="urn:microsoft.com/office/officeart/2005/8/layout/default"/>
    <dgm:cxn modelId="{180A4237-41D9-8940-94C3-D3A2EEFF855B}" type="presParOf" srcId="{973781BD-EF4F-C540-B5FC-CD04FD3AFA3E}" destId="{FFE6E6D4-E17F-C74A-8EAE-B6FF6C644257}" srcOrd="17" destOrd="0" presId="urn:microsoft.com/office/officeart/2005/8/layout/default"/>
    <dgm:cxn modelId="{63215827-841A-CE44-9C67-34FBB01F6278}" type="presParOf" srcId="{973781BD-EF4F-C540-B5FC-CD04FD3AFA3E}" destId="{0C50788A-1FBC-F643-8F5A-8D56D9187295}" srcOrd="18" destOrd="0" presId="urn:microsoft.com/office/officeart/2005/8/layout/default"/>
    <dgm:cxn modelId="{B7630FD1-8A8F-F84D-8BB9-8DD872297ABF}" type="presParOf" srcId="{973781BD-EF4F-C540-B5FC-CD04FD3AFA3E}" destId="{3DE999B8-07AC-D34B-9A7A-B31E21AFD479}" srcOrd="19" destOrd="0" presId="urn:microsoft.com/office/officeart/2005/8/layout/default"/>
    <dgm:cxn modelId="{3CFBFF7A-95CA-0D42-A893-46D4F2974CE2}" type="presParOf" srcId="{973781BD-EF4F-C540-B5FC-CD04FD3AFA3E}" destId="{ACCAC5A3-6384-3A42-8A46-EDFF4824E5FF}" srcOrd="20" destOrd="0" presId="urn:microsoft.com/office/officeart/2005/8/layout/default"/>
    <dgm:cxn modelId="{3E346B74-DB16-8E44-A275-A8CD3C84E664}" type="presParOf" srcId="{973781BD-EF4F-C540-B5FC-CD04FD3AFA3E}" destId="{F0ED7BEE-8839-1F40-83FF-50890256BC88}" srcOrd="21" destOrd="0" presId="urn:microsoft.com/office/officeart/2005/8/layout/default"/>
    <dgm:cxn modelId="{1E1A4E29-2316-564C-9851-0207D5BF8817}" type="presParOf" srcId="{973781BD-EF4F-C540-B5FC-CD04FD3AFA3E}" destId="{AE426F18-973A-294E-B84B-5104129C5DC4}" srcOrd="22" destOrd="0" presId="urn:microsoft.com/office/officeart/2005/8/layout/default"/>
    <dgm:cxn modelId="{F24E2197-44D0-3149-851C-DE08ACFF076E}" type="presParOf" srcId="{973781BD-EF4F-C540-B5FC-CD04FD3AFA3E}" destId="{06AF893E-7B96-2C49-B371-743E890DFFBB}" srcOrd="23" destOrd="0" presId="urn:microsoft.com/office/officeart/2005/8/layout/default"/>
    <dgm:cxn modelId="{8AB96AFF-3706-2846-92B2-39CBFD2AD977}" type="presParOf" srcId="{973781BD-EF4F-C540-B5FC-CD04FD3AFA3E}" destId="{9D8BFEA1-4591-7841-BFFE-3D2992DDBC55}" srcOrd="24" destOrd="0" presId="urn:microsoft.com/office/officeart/2005/8/layout/default"/>
    <dgm:cxn modelId="{64694CEC-08C6-1646-B333-811679221DDA}" type="presParOf" srcId="{973781BD-EF4F-C540-B5FC-CD04FD3AFA3E}" destId="{92EF36D3-8863-A543-ADFB-3F94893C9372}" srcOrd="25" destOrd="0" presId="urn:microsoft.com/office/officeart/2005/8/layout/default"/>
    <dgm:cxn modelId="{14F1C656-4D58-5E45-91A1-477AEB5EA288}" type="presParOf" srcId="{973781BD-EF4F-C540-B5FC-CD04FD3AFA3E}" destId="{72823A78-7C4D-E445-A947-62008A5EAA2F}" srcOrd="2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6B6A74-3853-4559-A670-F340ED15C678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C5A92C-2B22-42DF-ADD4-B7F5B11AEDEF}">
      <dgm:prSet/>
      <dgm:spPr/>
      <dgm:t>
        <a:bodyPr/>
        <a:lstStyle/>
        <a:p>
          <a:r>
            <a:rPr lang="en-US" dirty="0"/>
            <a:t>Author submits manuscript to department head.</a:t>
          </a:r>
        </a:p>
      </dgm:t>
    </dgm:pt>
    <dgm:pt modelId="{FB0BDF4E-5AD9-454D-A2F0-3EC162EDB3D8}" type="parTrans" cxnId="{C6C8E418-E502-4059-A956-A6BBAD066E66}">
      <dgm:prSet/>
      <dgm:spPr/>
      <dgm:t>
        <a:bodyPr/>
        <a:lstStyle/>
        <a:p>
          <a:endParaRPr lang="en-US"/>
        </a:p>
      </dgm:t>
    </dgm:pt>
    <dgm:pt modelId="{C2E6CA6C-EF50-47BB-A056-F8B6AFB2902B}" type="sibTrans" cxnId="{C6C8E418-E502-4059-A956-A6BBAD066E66}">
      <dgm:prSet/>
      <dgm:spPr/>
      <dgm:t>
        <a:bodyPr/>
        <a:lstStyle/>
        <a:p>
          <a:endParaRPr lang="en-US"/>
        </a:p>
      </dgm:t>
    </dgm:pt>
    <dgm:pt modelId="{213E9ED1-2D40-40B1-A09C-8611E16A262F}">
      <dgm:prSet/>
      <dgm:spPr/>
      <dgm:t>
        <a:bodyPr/>
        <a:lstStyle/>
        <a:p>
          <a:r>
            <a:rPr lang="en-US" dirty="0"/>
            <a:t>3 reviewers. 3 review forms:</a:t>
          </a:r>
        </a:p>
      </dgm:t>
    </dgm:pt>
    <dgm:pt modelId="{F9F47749-B0D4-497E-A246-6BA6231A093F}" type="parTrans" cxnId="{CEAA0E05-E2B5-4C14-9F2C-E3A7EAC9CC2D}">
      <dgm:prSet/>
      <dgm:spPr/>
      <dgm:t>
        <a:bodyPr/>
        <a:lstStyle/>
        <a:p>
          <a:endParaRPr lang="en-US"/>
        </a:p>
      </dgm:t>
    </dgm:pt>
    <dgm:pt modelId="{54B8EB65-11E8-4C3B-9B99-745A7246BF13}" type="sibTrans" cxnId="{CEAA0E05-E2B5-4C14-9F2C-E3A7EAC9CC2D}">
      <dgm:prSet/>
      <dgm:spPr/>
      <dgm:t>
        <a:bodyPr/>
        <a:lstStyle/>
        <a:p>
          <a:endParaRPr lang="en-US"/>
        </a:p>
      </dgm:t>
    </dgm:pt>
    <dgm:pt modelId="{4E91046F-3250-42C9-9E04-D16A60DC8F55}">
      <dgm:prSet/>
      <dgm:spPr/>
      <dgm:t>
        <a:bodyPr/>
        <a:lstStyle/>
        <a:p>
          <a:r>
            <a:rPr lang="en-US"/>
            <a:t>Internal (NMSU)</a:t>
          </a:r>
        </a:p>
      </dgm:t>
    </dgm:pt>
    <dgm:pt modelId="{1E6B74BB-01CC-41F2-987D-220DD70CB4FA}" type="parTrans" cxnId="{36290BFC-EE81-4E9C-A74F-33C53EB800AF}">
      <dgm:prSet/>
      <dgm:spPr/>
      <dgm:t>
        <a:bodyPr/>
        <a:lstStyle/>
        <a:p>
          <a:endParaRPr lang="en-US"/>
        </a:p>
      </dgm:t>
    </dgm:pt>
    <dgm:pt modelId="{2BC8790F-DB25-4196-B4E4-B3FDC3DCFF00}" type="sibTrans" cxnId="{36290BFC-EE81-4E9C-A74F-33C53EB800AF}">
      <dgm:prSet/>
      <dgm:spPr/>
      <dgm:t>
        <a:bodyPr/>
        <a:lstStyle/>
        <a:p>
          <a:endParaRPr lang="en-US"/>
        </a:p>
      </dgm:t>
    </dgm:pt>
    <dgm:pt modelId="{CB614469-9462-47F5-88D8-EA8323BC94B1}">
      <dgm:prSet/>
      <dgm:spPr/>
      <dgm:t>
        <a:bodyPr/>
        <a:lstStyle/>
        <a:p>
          <a:r>
            <a:rPr lang="en-US"/>
            <a:t>External (outside institution)</a:t>
          </a:r>
        </a:p>
      </dgm:t>
    </dgm:pt>
    <dgm:pt modelId="{6CF8CA64-C9D4-43FE-9A7F-CBF1B3D881F1}" type="parTrans" cxnId="{57390B2E-A915-434E-865C-7DD319E95A29}">
      <dgm:prSet/>
      <dgm:spPr/>
      <dgm:t>
        <a:bodyPr/>
        <a:lstStyle/>
        <a:p>
          <a:endParaRPr lang="en-US"/>
        </a:p>
      </dgm:t>
    </dgm:pt>
    <dgm:pt modelId="{F7211D30-5100-4387-9496-CEFB80363CE9}" type="sibTrans" cxnId="{57390B2E-A915-434E-865C-7DD319E95A29}">
      <dgm:prSet/>
      <dgm:spPr/>
      <dgm:t>
        <a:bodyPr/>
        <a:lstStyle/>
        <a:p>
          <a:endParaRPr lang="en-US"/>
        </a:p>
      </dgm:t>
    </dgm:pt>
    <dgm:pt modelId="{84B9CEE1-B616-48A3-A5C0-5C87D63D0A4C}">
      <dgm:prSet/>
      <dgm:spPr/>
      <dgm:t>
        <a:bodyPr/>
        <a:lstStyle/>
        <a:p>
          <a:r>
            <a:rPr lang="en-US"/>
            <a:t>Audience</a:t>
          </a:r>
        </a:p>
      </dgm:t>
    </dgm:pt>
    <dgm:pt modelId="{C2E75386-34A1-451F-A943-C8F805FDA756}" type="parTrans" cxnId="{ADDF6F43-161D-4279-B51B-25A367E61449}">
      <dgm:prSet/>
      <dgm:spPr/>
      <dgm:t>
        <a:bodyPr/>
        <a:lstStyle/>
        <a:p>
          <a:endParaRPr lang="en-US"/>
        </a:p>
      </dgm:t>
    </dgm:pt>
    <dgm:pt modelId="{6FAD2D08-01D6-4788-A23E-9B4D4C9709AA}" type="sibTrans" cxnId="{ADDF6F43-161D-4279-B51B-25A367E61449}">
      <dgm:prSet/>
      <dgm:spPr/>
      <dgm:t>
        <a:bodyPr/>
        <a:lstStyle/>
        <a:p>
          <a:endParaRPr lang="en-US"/>
        </a:p>
      </dgm:t>
    </dgm:pt>
    <dgm:pt modelId="{80ED56B7-5632-4944-A2CB-AF7B78B73C43}">
      <dgm:prSet/>
      <dgm:spPr/>
      <dgm:t>
        <a:bodyPr/>
        <a:lstStyle/>
        <a:p>
          <a:r>
            <a:rPr lang="en-US" dirty="0"/>
            <a:t>Submit edits to department head.</a:t>
          </a:r>
        </a:p>
      </dgm:t>
    </dgm:pt>
    <dgm:pt modelId="{05DB0336-C5B5-420C-977D-12FDB05AA138}" type="parTrans" cxnId="{5ECAB56B-2665-4550-994C-0299B0EFD11C}">
      <dgm:prSet/>
      <dgm:spPr/>
      <dgm:t>
        <a:bodyPr/>
        <a:lstStyle/>
        <a:p>
          <a:endParaRPr lang="en-US"/>
        </a:p>
      </dgm:t>
    </dgm:pt>
    <dgm:pt modelId="{F2C4FDB5-201D-4169-B61B-A26F5C65D12F}" type="sibTrans" cxnId="{5ECAB56B-2665-4550-994C-0299B0EFD11C}">
      <dgm:prSet/>
      <dgm:spPr/>
      <dgm:t>
        <a:bodyPr/>
        <a:lstStyle/>
        <a:p>
          <a:endParaRPr lang="en-US"/>
        </a:p>
      </dgm:t>
    </dgm:pt>
    <dgm:pt modelId="{49C67B05-D432-4A7F-AF99-1FEA305B5D8A}">
      <dgm:prSet/>
      <dgm:spPr/>
      <dgm:t>
        <a:bodyPr/>
        <a:lstStyle/>
        <a:p>
          <a:r>
            <a:rPr lang="en-US" dirty="0"/>
            <a:t>Department head sends manuscript and Manuscript Approval Form to CES Publications via email to </a:t>
          </a:r>
          <a:r>
            <a:rPr lang="en-US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pubs@nmsu.edu</a:t>
          </a:r>
          <a:r>
            <a:rPr lang="en-US" dirty="0">
              <a:solidFill>
                <a:schemeClr val="bg1"/>
              </a:solidFill>
            </a:rPr>
            <a:t> </a:t>
          </a:r>
        </a:p>
      </dgm:t>
    </dgm:pt>
    <dgm:pt modelId="{678BBB8A-4FED-4A2B-9CAD-B4D10AAB1079}" type="parTrans" cxnId="{2552E267-7C7D-4775-9DE5-2774BBE02E97}">
      <dgm:prSet/>
      <dgm:spPr/>
      <dgm:t>
        <a:bodyPr/>
        <a:lstStyle/>
        <a:p>
          <a:endParaRPr lang="en-US"/>
        </a:p>
      </dgm:t>
    </dgm:pt>
    <dgm:pt modelId="{83369E1F-B1BF-40D7-A040-2CF836C4145A}" type="sibTrans" cxnId="{2552E267-7C7D-4775-9DE5-2774BBE02E97}">
      <dgm:prSet/>
      <dgm:spPr/>
      <dgm:t>
        <a:bodyPr/>
        <a:lstStyle/>
        <a:p>
          <a:endParaRPr lang="en-US"/>
        </a:p>
      </dgm:t>
    </dgm:pt>
    <dgm:pt modelId="{0256D34E-6B23-49FE-BC97-9168E74FC96A}">
      <dgm:prSet/>
      <dgm:spPr/>
      <dgm:t>
        <a:bodyPr/>
        <a:lstStyle/>
        <a:p>
          <a:r>
            <a:rPr lang="en-US" dirty="0"/>
            <a:t>Editor reviews and tracks changes.</a:t>
          </a:r>
        </a:p>
      </dgm:t>
    </dgm:pt>
    <dgm:pt modelId="{5DF27E44-2CFA-4F42-B181-EC49D22CB08B}" type="parTrans" cxnId="{37E57A57-4F40-47F9-A6DF-DC03520F5A70}">
      <dgm:prSet/>
      <dgm:spPr/>
      <dgm:t>
        <a:bodyPr/>
        <a:lstStyle/>
        <a:p>
          <a:endParaRPr lang="en-US"/>
        </a:p>
      </dgm:t>
    </dgm:pt>
    <dgm:pt modelId="{D3876A30-FA1A-437A-ACCB-706C895A72C9}" type="sibTrans" cxnId="{37E57A57-4F40-47F9-A6DF-DC03520F5A70}">
      <dgm:prSet/>
      <dgm:spPr/>
      <dgm:t>
        <a:bodyPr/>
        <a:lstStyle/>
        <a:p>
          <a:endParaRPr lang="en-US"/>
        </a:p>
      </dgm:t>
    </dgm:pt>
    <dgm:pt modelId="{7C27D28F-2A9F-4BE4-9FCC-22B8F059AFE3}">
      <dgm:prSet/>
      <dgm:spPr/>
      <dgm:t>
        <a:bodyPr/>
        <a:lstStyle/>
        <a:p>
          <a:r>
            <a:rPr lang="en-US" dirty="0"/>
            <a:t>Editor sends edits to author for approval.</a:t>
          </a:r>
        </a:p>
      </dgm:t>
    </dgm:pt>
    <dgm:pt modelId="{9A6FFB41-11B1-4909-A7F2-61C8B3D96C74}" type="parTrans" cxnId="{C0FE0883-6968-4291-B52B-9BE7CD50AA00}">
      <dgm:prSet/>
      <dgm:spPr/>
      <dgm:t>
        <a:bodyPr/>
        <a:lstStyle/>
        <a:p>
          <a:endParaRPr lang="en-US"/>
        </a:p>
      </dgm:t>
    </dgm:pt>
    <dgm:pt modelId="{890F6616-B095-4E26-B3AC-BC0F2D6A2BB5}" type="sibTrans" cxnId="{C0FE0883-6968-4291-B52B-9BE7CD50AA00}">
      <dgm:prSet/>
      <dgm:spPr/>
      <dgm:t>
        <a:bodyPr/>
        <a:lstStyle/>
        <a:p>
          <a:endParaRPr lang="en-US"/>
        </a:p>
      </dgm:t>
    </dgm:pt>
    <dgm:pt modelId="{4BA5A755-F78E-4E16-A6D9-C9EA94702E3F}">
      <dgm:prSet/>
      <dgm:spPr/>
      <dgm:t>
        <a:bodyPr/>
        <a:lstStyle/>
        <a:p>
          <a:r>
            <a:rPr lang="en-US" dirty="0"/>
            <a:t>Layout production and typesetting.</a:t>
          </a:r>
        </a:p>
      </dgm:t>
    </dgm:pt>
    <dgm:pt modelId="{711732EF-293A-49AB-BC7C-A92AF240F28C}" type="parTrans" cxnId="{15CC1A89-D2E8-42AE-B5CD-A9FDDAC7EA6B}">
      <dgm:prSet/>
      <dgm:spPr/>
      <dgm:t>
        <a:bodyPr/>
        <a:lstStyle/>
        <a:p>
          <a:endParaRPr lang="en-US"/>
        </a:p>
      </dgm:t>
    </dgm:pt>
    <dgm:pt modelId="{C6CA8165-B0FA-48FB-B72E-E306E8781D22}" type="sibTrans" cxnId="{15CC1A89-D2E8-42AE-B5CD-A9FDDAC7EA6B}">
      <dgm:prSet/>
      <dgm:spPr/>
      <dgm:t>
        <a:bodyPr/>
        <a:lstStyle/>
        <a:p>
          <a:endParaRPr lang="en-US"/>
        </a:p>
      </dgm:t>
    </dgm:pt>
    <dgm:pt modelId="{13BDCD1D-BD7D-4F2C-8D66-72CE8D56DD72}">
      <dgm:prSet/>
      <dgm:spPr/>
      <dgm:t>
        <a:bodyPr/>
        <a:lstStyle/>
        <a:p>
          <a:r>
            <a:rPr lang="en-US" dirty="0"/>
            <a:t>Author approval of proof.</a:t>
          </a:r>
        </a:p>
      </dgm:t>
    </dgm:pt>
    <dgm:pt modelId="{F90F830B-BC10-4019-A419-655B65727194}" type="parTrans" cxnId="{BB89B852-2BCF-45F2-8415-6F5EB8B30D1C}">
      <dgm:prSet/>
      <dgm:spPr/>
      <dgm:t>
        <a:bodyPr/>
        <a:lstStyle/>
        <a:p>
          <a:endParaRPr lang="en-US"/>
        </a:p>
      </dgm:t>
    </dgm:pt>
    <dgm:pt modelId="{E25AF3E4-9BB3-4A4A-867E-79B9230848E3}" type="sibTrans" cxnId="{BB89B852-2BCF-45F2-8415-6F5EB8B30D1C}">
      <dgm:prSet/>
      <dgm:spPr/>
      <dgm:t>
        <a:bodyPr/>
        <a:lstStyle/>
        <a:p>
          <a:endParaRPr lang="en-US"/>
        </a:p>
      </dgm:t>
    </dgm:pt>
    <dgm:pt modelId="{4F358829-FB1C-48C2-8B20-18674F607EA4}">
      <dgm:prSet/>
      <dgm:spPr/>
      <dgm:t>
        <a:bodyPr/>
        <a:lstStyle/>
        <a:p>
          <a:r>
            <a:rPr lang="en-US" dirty="0"/>
            <a:t>Editor completes ADA accessibility report and metadata.</a:t>
          </a:r>
        </a:p>
      </dgm:t>
    </dgm:pt>
    <dgm:pt modelId="{9E1CA6E9-45B8-4E0F-B94F-CA29C85B0B49}" type="parTrans" cxnId="{2AEB9520-37D6-4CFB-AB2C-13403FB82500}">
      <dgm:prSet/>
      <dgm:spPr/>
      <dgm:t>
        <a:bodyPr/>
        <a:lstStyle/>
        <a:p>
          <a:endParaRPr lang="en-US"/>
        </a:p>
      </dgm:t>
    </dgm:pt>
    <dgm:pt modelId="{CD5D2E4C-28A2-4041-8048-35BDCCB60A2F}" type="sibTrans" cxnId="{2AEB9520-37D6-4CFB-AB2C-13403FB82500}">
      <dgm:prSet/>
      <dgm:spPr/>
      <dgm:t>
        <a:bodyPr/>
        <a:lstStyle/>
        <a:p>
          <a:endParaRPr lang="en-US"/>
        </a:p>
      </dgm:t>
    </dgm:pt>
    <dgm:pt modelId="{A1F6B7B1-F2EB-410B-A5AC-3BC8C7478392}">
      <dgm:prSet/>
      <dgm:spPr/>
      <dgm:t>
        <a:bodyPr/>
        <a:lstStyle/>
        <a:p>
          <a:r>
            <a:rPr lang="en-US" dirty="0"/>
            <a:t>Editor uploads to website. </a:t>
          </a:r>
        </a:p>
      </dgm:t>
    </dgm:pt>
    <dgm:pt modelId="{A399FE4F-1251-4218-A35B-824514463A2D}" type="parTrans" cxnId="{423376DE-5CB7-48A3-A7EE-308921CD1F20}">
      <dgm:prSet/>
      <dgm:spPr/>
      <dgm:t>
        <a:bodyPr/>
        <a:lstStyle/>
        <a:p>
          <a:endParaRPr lang="en-US"/>
        </a:p>
      </dgm:t>
    </dgm:pt>
    <dgm:pt modelId="{D867D921-4851-4983-85CC-85AD18220084}" type="sibTrans" cxnId="{423376DE-5CB7-48A3-A7EE-308921CD1F20}">
      <dgm:prSet/>
      <dgm:spPr/>
      <dgm:t>
        <a:bodyPr/>
        <a:lstStyle/>
        <a:p>
          <a:endParaRPr lang="en-US"/>
        </a:p>
      </dgm:t>
    </dgm:pt>
    <dgm:pt modelId="{0E21749E-016D-478A-8367-2372F0CA89B7}">
      <dgm:prSet/>
      <dgm:spPr/>
      <dgm:t>
        <a:bodyPr/>
        <a:lstStyle/>
        <a:p>
          <a:r>
            <a:rPr lang="en-US" dirty="0"/>
            <a:t>Editor emails ACES listserv new publication information and social media scheduling plan. </a:t>
          </a:r>
        </a:p>
      </dgm:t>
    </dgm:pt>
    <dgm:pt modelId="{2BDE04C2-6540-4281-818F-C4B53B45B98C}" type="parTrans" cxnId="{64991349-7B70-4E35-9A59-0FAEB6DB5B6B}">
      <dgm:prSet/>
      <dgm:spPr/>
      <dgm:t>
        <a:bodyPr/>
        <a:lstStyle/>
        <a:p>
          <a:endParaRPr lang="en-US"/>
        </a:p>
      </dgm:t>
    </dgm:pt>
    <dgm:pt modelId="{ED0574B0-327C-4432-9DC1-13B9C7E1F1BE}" type="sibTrans" cxnId="{64991349-7B70-4E35-9A59-0FAEB6DB5B6B}">
      <dgm:prSet/>
      <dgm:spPr/>
      <dgm:t>
        <a:bodyPr/>
        <a:lstStyle/>
        <a:p>
          <a:endParaRPr lang="en-US"/>
        </a:p>
      </dgm:t>
    </dgm:pt>
    <dgm:pt modelId="{620845E8-5BB3-4C54-91E0-CEF1C3EC7345}">
      <dgm:prSet/>
      <dgm:spPr/>
      <dgm:t>
        <a:bodyPr/>
        <a:lstStyle/>
        <a:p>
          <a:r>
            <a:rPr lang="en-US" dirty="0"/>
            <a:t>Editor submits to NMSU’s Library, State’s Library, and digital archives.</a:t>
          </a:r>
        </a:p>
      </dgm:t>
    </dgm:pt>
    <dgm:pt modelId="{A9889E47-CA5D-46E4-A80E-9797FF397E67}" type="parTrans" cxnId="{45E9E4BB-2373-4DDF-985C-A7C3A4ECF545}">
      <dgm:prSet/>
      <dgm:spPr/>
      <dgm:t>
        <a:bodyPr/>
        <a:lstStyle/>
        <a:p>
          <a:endParaRPr lang="en-US"/>
        </a:p>
      </dgm:t>
    </dgm:pt>
    <dgm:pt modelId="{B218FF19-5643-40EC-A95D-62361444DC2C}" type="sibTrans" cxnId="{45E9E4BB-2373-4DDF-985C-A7C3A4ECF545}">
      <dgm:prSet/>
      <dgm:spPr/>
      <dgm:t>
        <a:bodyPr/>
        <a:lstStyle/>
        <a:p>
          <a:endParaRPr lang="en-US"/>
        </a:p>
      </dgm:t>
    </dgm:pt>
    <dgm:pt modelId="{EEDF0D76-18A7-F248-B392-9A265F7EFCE4}" type="pres">
      <dgm:prSet presAssocID="{686B6A74-3853-4559-A670-F340ED15C678}" presName="Name0" presStyleCnt="0">
        <dgm:presLayoutVars>
          <dgm:dir/>
          <dgm:resizeHandles val="exact"/>
        </dgm:presLayoutVars>
      </dgm:prSet>
      <dgm:spPr/>
    </dgm:pt>
    <dgm:pt modelId="{998BBE32-4AFF-F146-8EB9-0162C7F94033}" type="pres">
      <dgm:prSet presAssocID="{A2C5A92C-2B22-42DF-ADD4-B7F5B11AEDEF}" presName="node" presStyleLbl="node1" presStyleIdx="0" presStyleCnt="12">
        <dgm:presLayoutVars>
          <dgm:bulletEnabled val="1"/>
        </dgm:presLayoutVars>
      </dgm:prSet>
      <dgm:spPr/>
    </dgm:pt>
    <dgm:pt modelId="{6F337517-4120-114E-B144-BBBC46362C63}" type="pres">
      <dgm:prSet presAssocID="{C2E6CA6C-EF50-47BB-A056-F8B6AFB2902B}" presName="sibTrans" presStyleLbl="sibTrans1D1" presStyleIdx="0" presStyleCnt="11"/>
      <dgm:spPr/>
    </dgm:pt>
    <dgm:pt modelId="{A5402032-ABDE-A844-8963-77CD84264E7E}" type="pres">
      <dgm:prSet presAssocID="{C2E6CA6C-EF50-47BB-A056-F8B6AFB2902B}" presName="connectorText" presStyleLbl="sibTrans1D1" presStyleIdx="0" presStyleCnt="11"/>
      <dgm:spPr/>
    </dgm:pt>
    <dgm:pt modelId="{11FC68FA-C57C-6F40-800E-A6AFB365179E}" type="pres">
      <dgm:prSet presAssocID="{213E9ED1-2D40-40B1-A09C-8611E16A262F}" presName="node" presStyleLbl="node1" presStyleIdx="1" presStyleCnt="12">
        <dgm:presLayoutVars>
          <dgm:bulletEnabled val="1"/>
        </dgm:presLayoutVars>
      </dgm:prSet>
      <dgm:spPr/>
    </dgm:pt>
    <dgm:pt modelId="{8C53AA21-F6F5-1447-AEF9-9837D17327E7}" type="pres">
      <dgm:prSet presAssocID="{54B8EB65-11E8-4C3B-9B99-745A7246BF13}" presName="sibTrans" presStyleLbl="sibTrans1D1" presStyleIdx="1" presStyleCnt="11"/>
      <dgm:spPr/>
    </dgm:pt>
    <dgm:pt modelId="{05392D1E-C946-AF48-B74E-3442DE581E1E}" type="pres">
      <dgm:prSet presAssocID="{54B8EB65-11E8-4C3B-9B99-745A7246BF13}" presName="connectorText" presStyleLbl="sibTrans1D1" presStyleIdx="1" presStyleCnt="11"/>
      <dgm:spPr/>
    </dgm:pt>
    <dgm:pt modelId="{CEB4992F-14AD-2F48-9305-7E4C03D4B78F}" type="pres">
      <dgm:prSet presAssocID="{80ED56B7-5632-4944-A2CB-AF7B78B73C43}" presName="node" presStyleLbl="node1" presStyleIdx="2" presStyleCnt="12">
        <dgm:presLayoutVars>
          <dgm:bulletEnabled val="1"/>
        </dgm:presLayoutVars>
      </dgm:prSet>
      <dgm:spPr/>
    </dgm:pt>
    <dgm:pt modelId="{D2260B31-F1BE-A940-A0B8-C6160A489C97}" type="pres">
      <dgm:prSet presAssocID="{F2C4FDB5-201D-4169-B61B-A26F5C65D12F}" presName="sibTrans" presStyleLbl="sibTrans1D1" presStyleIdx="2" presStyleCnt="11"/>
      <dgm:spPr/>
    </dgm:pt>
    <dgm:pt modelId="{27B629B6-BE4D-624A-A5A6-5E6B6A6E64A3}" type="pres">
      <dgm:prSet presAssocID="{F2C4FDB5-201D-4169-B61B-A26F5C65D12F}" presName="connectorText" presStyleLbl="sibTrans1D1" presStyleIdx="2" presStyleCnt="11"/>
      <dgm:spPr/>
    </dgm:pt>
    <dgm:pt modelId="{22DECA6C-188C-A04C-B52B-C03BA7954737}" type="pres">
      <dgm:prSet presAssocID="{49C67B05-D432-4A7F-AF99-1FEA305B5D8A}" presName="node" presStyleLbl="node1" presStyleIdx="3" presStyleCnt="12">
        <dgm:presLayoutVars>
          <dgm:bulletEnabled val="1"/>
        </dgm:presLayoutVars>
      </dgm:prSet>
      <dgm:spPr/>
    </dgm:pt>
    <dgm:pt modelId="{CA453A0D-CDD7-4541-9A98-B92D78749AF0}" type="pres">
      <dgm:prSet presAssocID="{83369E1F-B1BF-40D7-A040-2CF836C4145A}" presName="sibTrans" presStyleLbl="sibTrans1D1" presStyleIdx="3" presStyleCnt="11"/>
      <dgm:spPr/>
    </dgm:pt>
    <dgm:pt modelId="{F3F461B3-C1F0-504B-A66B-C915A1CCAABF}" type="pres">
      <dgm:prSet presAssocID="{83369E1F-B1BF-40D7-A040-2CF836C4145A}" presName="connectorText" presStyleLbl="sibTrans1D1" presStyleIdx="3" presStyleCnt="11"/>
      <dgm:spPr/>
    </dgm:pt>
    <dgm:pt modelId="{86087CFB-2A27-0B48-8B77-2C6F766A7AF0}" type="pres">
      <dgm:prSet presAssocID="{0256D34E-6B23-49FE-BC97-9168E74FC96A}" presName="node" presStyleLbl="node1" presStyleIdx="4" presStyleCnt="12">
        <dgm:presLayoutVars>
          <dgm:bulletEnabled val="1"/>
        </dgm:presLayoutVars>
      </dgm:prSet>
      <dgm:spPr/>
    </dgm:pt>
    <dgm:pt modelId="{980E90D2-D566-0445-B9A8-90DD082179D6}" type="pres">
      <dgm:prSet presAssocID="{D3876A30-FA1A-437A-ACCB-706C895A72C9}" presName="sibTrans" presStyleLbl="sibTrans1D1" presStyleIdx="4" presStyleCnt="11"/>
      <dgm:spPr/>
    </dgm:pt>
    <dgm:pt modelId="{CF0DB824-A290-654B-A0BB-64575E53FA45}" type="pres">
      <dgm:prSet presAssocID="{D3876A30-FA1A-437A-ACCB-706C895A72C9}" presName="connectorText" presStyleLbl="sibTrans1D1" presStyleIdx="4" presStyleCnt="11"/>
      <dgm:spPr/>
    </dgm:pt>
    <dgm:pt modelId="{4D7CFBBF-F020-A24A-BE2F-7325855931C4}" type="pres">
      <dgm:prSet presAssocID="{7C27D28F-2A9F-4BE4-9FCC-22B8F059AFE3}" presName="node" presStyleLbl="node1" presStyleIdx="5" presStyleCnt="12">
        <dgm:presLayoutVars>
          <dgm:bulletEnabled val="1"/>
        </dgm:presLayoutVars>
      </dgm:prSet>
      <dgm:spPr/>
    </dgm:pt>
    <dgm:pt modelId="{53775310-2327-1243-A6A8-B7F4C0148CF5}" type="pres">
      <dgm:prSet presAssocID="{890F6616-B095-4E26-B3AC-BC0F2D6A2BB5}" presName="sibTrans" presStyleLbl="sibTrans1D1" presStyleIdx="5" presStyleCnt="11"/>
      <dgm:spPr/>
    </dgm:pt>
    <dgm:pt modelId="{32C0C8AE-5C08-F944-9257-B37A403D6DFA}" type="pres">
      <dgm:prSet presAssocID="{890F6616-B095-4E26-B3AC-BC0F2D6A2BB5}" presName="connectorText" presStyleLbl="sibTrans1D1" presStyleIdx="5" presStyleCnt="11"/>
      <dgm:spPr/>
    </dgm:pt>
    <dgm:pt modelId="{B56482B1-6842-594E-8E52-CAC49315AFC6}" type="pres">
      <dgm:prSet presAssocID="{4BA5A755-F78E-4E16-A6D9-C9EA94702E3F}" presName="node" presStyleLbl="node1" presStyleIdx="6" presStyleCnt="12">
        <dgm:presLayoutVars>
          <dgm:bulletEnabled val="1"/>
        </dgm:presLayoutVars>
      </dgm:prSet>
      <dgm:spPr/>
    </dgm:pt>
    <dgm:pt modelId="{76331062-7000-A644-8673-7C0F9932CFD5}" type="pres">
      <dgm:prSet presAssocID="{C6CA8165-B0FA-48FB-B72E-E306E8781D22}" presName="sibTrans" presStyleLbl="sibTrans1D1" presStyleIdx="6" presStyleCnt="11"/>
      <dgm:spPr/>
    </dgm:pt>
    <dgm:pt modelId="{1FF371BF-FC4E-9544-8412-32B5FB9AE2F2}" type="pres">
      <dgm:prSet presAssocID="{C6CA8165-B0FA-48FB-B72E-E306E8781D22}" presName="connectorText" presStyleLbl="sibTrans1D1" presStyleIdx="6" presStyleCnt="11"/>
      <dgm:spPr/>
    </dgm:pt>
    <dgm:pt modelId="{46935193-647C-0047-9D53-69B7E7416078}" type="pres">
      <dgm:prSet presAssocID="{13BDCD1D-BD7D-4F2C-8D66-72CE8D56DD72}" presName="node" presStyleLbl="node1" presStyleIdx="7" presStyleCnt="12">
        <dgm:presLayoutVars>
          <dgm:bulletEnabled val="1"/>
        </dgm:presLayoutVars>
      </dgm:prSet>
      <dgm:spPr/>
    </dgm:pt>
    <dgm:pt modelId="{C1227DF8-CACD-0C4B-B151-800993BB176F}" type="pres">
      <dgm:prSet presAssocID="{E25AF3E4-9BB3-4A4A-867E-79B9230848E3}" presName="sibTrans" presStyleLbl="sibTrans1D1" presStyleIdx="7" presStyleCnt="11"/>
      <dgm:spPr/>
    </dgm:pt>
    <dgm:pt modelId="{2B83EB51-216A-C04E-B863-D04050D72257}" type="pres">
      <dgm:prSet presAssocID="{E25AF3E4-9BB3-4A4A-867E-79B9230848E3}" presName="connectorText" presStyleLbl="sibTrans1D1" presStyleIdx="7" presStyleCnt="11"/>
      <dgm:spPr/>
    </dgm:pt>
    <dgm:pt modelId="{5DF84C9E-6D21-8B43-B843-5FDBAD712F38}" type="pres">
      <dgm:prSet presAssocID="{4F358829-FB1C-48C2-8B20-18674F607EA4}" presName="node" presStyleLbl="node1" presStyleIdx="8" presStyleCnt="12">
        <dgm:presLayoutVars>
          <dgm:bulletEnabled val="1"/>
        </dgm:presLayoutVars>
      </dgm:prSet>
      <dgm:spPr/>
    </dgm:pt>
    <dgm:pt modelId="{E87DF8D2-6125-284A-A76A-3A0985DA6A00}" type="pres">
      <dgm:prSet presAssocID="{CD5D2E4C-28A2-4041-8048-35BDCCB60A2F}" presName="sibTrans" presStyleLbl="sibTrans1D1" presStyleIdx="8" presStyleCnt="11"/>
      <dgm:spPr/>
    </dgm:pt>
    <dgm:pt modelId="{90E0A547-5C7D-3A4F-B649-7E5823AEB075}" type="pres">
      <dgm:prSet presAssocID="{CD5D2E4C-28A2-4041-8048-35BDCCB60A2F}" presName="connectorText" presStyleLbl="sibTrans1D1" presStyleIdx="8" presStyleCnt="11"/>
      <dgm:spPr/>
    </dgm:pt>
    <dgm:pt modelId="{F8437B97-FB76-FB4E-8F8F-C8F85D216604}" type="pres">
      <dgm:prSet presAssocID="{A1F6B7B1-F2EB-410B-A5AC-3BC8C7478392}" presName="node" presStyleLbl="node1" presStyleIdx="9" presStyleCnt="12">
        <dgm:presLayoutVars>
          <dgm:bulletEnabled val="1"/>
        </dgm:presLayoutVars>
      </dgm:prSet>
      <dgm:spPr/>
    </dgm:pt>
    <dgm:pt modelId="{E9A87C3A-AA44-C049-B4AD-2743BAB36C4F}" type="pres">
      <dgm:prSet presAssocID="{D867D921-4851-4983-85CC-85AD18220084}" presName="sibTrans" presStyleLbl="sibTrans1D1" presStyleIdx="9" presStyleCnt="11"/>
      <dgm:spPr/>
    </dgm:pt>
    <dgm:pt modelId="{20D34C95-2E2F-834F-B137-3982DE41C750}" type="pres">
      <dgm:prSet presAssocID="{D867D921-4851-4983-85CC-85AD18220084}" presName="connectorText" presStyleLbl="sibTrans1D1" presStyleIdx="9" presStyleCnt="11"/>
      <dgm:spPr/>
    </dgm:pt>
    <dgm:pt modelId="{131386BF-480A-1341-BE95-9C913BAB01A6}" type="pres">
      <dgm:prSet presAssocID="{0E21749E-016D-478A-8367-2372F0CA89B7}" presName="node" presStyleLbl="node1" presStyleIdx="10" presStyleCnt="12">
        <dgm:presLayoutVars>
          <dgm:bulletEnabled val="1"/>
        </dgm:presLayoutVars>
      </dgm:prSet>
      <dgm:spPr/>
    </dgm:pt>
    <dgm:pt modelId="{4612AF29-E901-8346-ACA0-4A8FB3D1290C}" type="pres">
      <dgm:prSet presAssocID="{ED0574B0-327C-4432-9DC1-13B9C7E1F1BE}" presName="sibTrans" presStyleLbl="sibTrans1D1" presStyleIdx="10" presStyleCnt="11"/>
      <dgm:spPr/>
    </dgm:pt>
    <dgm:pt modelId="{3BE9A007-9AF6-1147-BE5D-C140FA58DF67}" type="pres">
      <dgm:prSet presAssocID="{ED0574B0-327C-4432-9DC1-13B9C7E1F1BE}" presName="connectorText" presStyleLbl="sibTrans1D1" presStyleIdx="10" presStyleCnt="11"/>
      <dgm:spPr/>
    </dgm:pt>
    <dgm:pt modelId="{C912C5D6-9FBD-E249-9D08-82C1C3FC9127}" type="pres">
      <dgm:prSet presAssocID="{620845E8-5BB3-4C54-91E0-CEF1C3EC7345}" presName="node" presStyleLbl="node1" presStyleIdx="11" presStyleCnt="12">
        <dgm:presLayoutVars>
          <dgm:bulletEnabled val="1"/>
        </dgm:presLayoutVars>
      </dgm:prSet>
      <dgm:spPr/>
    </dgm:pt>
  </dgm:ptLst>
  <dgm:cxnLst>
    <dgm:cxn modelId="{6F3B8000-2E87-B540-9B57-A07A00668744}" type="presOf" srcId="{CB614469-9462-47F5-88D8-EA8323BC94B1}" destId="{11FC68FA-C57C-6F40-800E-A6AFB365179E}" srcOrd="0" destOrd="2" presId="urn:microsoft.com/office/officeart/2016/7/layout/RepeatingBendingProcessNew"/>
    <dgm:cxn modelId="{CEAA0E05-E2B5-4C14-9F2C-E3A7EAC9CC2D}" srcId="{686B6A74-3853-4559-A670-F340ED15C678}" destId="{213E9ED1-2D40-40B1-A09C-8611E16A262F}" srcOrd="1" destOrd="0" parTransId="{F9F47749-B0D4-497E-A246-6BA6231A093F}" sibTransId="{54B8EB65-11E8-4C3B-9B99-745A7246BF13}"/>
    <dgm:cxn modelId="{1EA91C06-1875-0940-B96F-DDB8CF332DDC}" type="presOf" srcId="{83369E1F-B1BF-40D7-A040-2CF836C4145A}" destId="{F3F461B3-C1F0-504B-A66B-C915A1CCAABF}" srcOrd="1" destOrd="0" presId="urn:microsoft.com/office/officeart/2016/7/layout/RepeatingBendingProcessNew"/>
    <dgm:cxn modelId="{24E50B10-FC47-6447-AB87-0A562ADA58A8}" type="presOf" srcId="{C2E6CA6C-EF50-47BB-A056-F8B6AFB2902B}" destId="{6F337517-4120-114E-B144-BBBC46362C63}" srcOrd="0" destOrd="0" presId="urn:microsoft.com/office/officeart/2016/7/layout/RepeatingBendingProcessNew"/>
    <dgm:cxn modelId="{13CAE413-CD8F-3147-B015-4D9647A2B59B}" type="presOf" srcId="{D867D921-4851-4983-85CC-85AD18220084}" destId="{20D34C95-2E2F-834F-B137-3982DE41C750}" srcOrd="1" destOrd="0" presId="urn:microsoft.com/office/officeart/2016/7/layout/RepeatingBendingProcessNew"/>
    <dgm:cxn modelId="{A4040E16-EA0B-CE45-BFB8-866A911099ED}" type="presOf" srcId="{C6CA8165-B0FA-48FB-B72E-E306E8781D22}" destId="{1FF371BF-FC4E-9544-8412-32B5FB9AE2F2}" srcOrd="1" destOrd="0" presId="urn:microsoft.com/office/officeart/2016/7/layout/RepeatingBendingProcessNew"/>
    <dgm:cxn modelId="{C6C8E418-E502-4059-A956-A6BBAD066E66}" srcId="{686B6A74-3853-4559-A670-F340ED15C678}" destId="{A2C5A92C-2B22-42DF-ADD4-B7F5B11AEDEF}" srcOrd="0" destOrd="0" parTransId="{FB0BDF4E-5AD9-454D-A2F0-3EC162EDB3D8}" sibTransId="{C2E6CA6C-EF50-47BB-A056-F8B6AFB2902B}"/>
    <dgm:cxn modelId="{2AEB9520-37D6-4CFB-AB2C-13403FB82500}" srcId="{686B6A74-3853-4559-A670-F340ED15C678}" destId="{4F358829-FB1C-48C2-8B20-18674F607EA4}" srcOrd="8" destOrd="0" parTransId="{9E1CA6E9-45B8-4E0F-B94F-CA29C85B0B49}" sibTransId="{CD5D2E4C-28A2-4041-8048-35BDCCB60A2F}"/>
    <dgm:cxn modelId="{79D11E2C-A380-D24E-8DA5-6F99FA5733B4}" type="presOf" srcId="{C6CA8165-B0FA-48FB-B72E-E306E8781D22}" destId="{76331062-7000-A644-8673-7C0F9932CFD5}" srcOrd="0" destOrd="0" presId="urn:microsoft.com/office/officeart/2016/7/layout/RepeatingBendingProcessNew"/>
    <dgm:cxn modelId="{C979E62C-6C6A-E746-A2C2-B2FEEA39B719}" type="presOf" srcId="{13BDCD1D-BD7D-4F2C-8D66-72CE8D56DD72}" destId="{46935193-647C-0047-9D53-69B7E7416078}" srcOrd="0" destOrd="0" presId="urn:microsoft.com/office/officeart/2016/7/layout/RepeatingBendingProcessNew"/>
    <dgm:cxn modelId="{57390B2E-A915-434E-865C-7DD319E95A29}" srcId="{213E9ED1-2D40-40B1-A09C-8611E16A262F}" destId="{CB614469-9462-47F5-88D8-EA8323BC94B1}" srcOrd="1" destOrd="0" parTransId="{6CF8CA64-C9D4-43FE-9A7F-CBF1B3D881F1}" sibTransId="{F7211D30-5100-4387-9496-CEFB80363CE9}"/>
    <dgm:cxn modelId="{A544CD2E-D6C6-494E-A719-A0FC80397B2C}" type="presOf" srcId="{F2C4FDB5-201D-4169-B61B-A26F5C65D12F}" destId="{27B629B6-BE4D-624A-A5A6-5E6B6A6E64A3}" srcOrd="1" destOrd="0" presId="urn:microsoft.com/office/officeart/2016/7/layout/RepeatingBendingProcessNew"/>
    <dgm:cxn modelId="{B7713F38-8D47-C549-B591-DA939CF686DD}" type="presOf" srcId="{E25AF3E4-9BB3-4A4A-867E-79B9230848E3}" destId="{2B83EB51-216A-C04E-B863-D04050D72257}" srcOrd="1" destOrd="0" presId="urn:microsoft.com/office/officeart/2016/7/layout/RepeatingBendingProcessNew"/>
    <dgm:cxn modelId="{4B32F13A-C415-F34E-9CC7-458D0AA90734}" type="presOf" srcId="{4BA5A755-F78E-4E16-A6D9-C9EA94702E3F}" destId="{B56482B1-6842-594E-8E52-CAC49315AFC6}" srcOrd="0" destOrd="0" presId="urn:microsoft.com/office/officeart/2016/7/layout/RepeatingBendingProcessNew"/>
    <dgm:cxn modelId="{55FED93C-65B4-B34C-A5B7-A2B337543EA0}" type="presOf" srcId="{0256D34E-6B23-49FE-BC97-9168E74FC96A}" destId="{86087CFB-2A27-0B48-8B77-2C6F766A7AF0}" srcOrd="0" destOrd="0" presId="urn:microsoft.com/office/officeart/2016/7/layout/RepeatingBendingProcessNew"/>
    <dgm:cxn modelId="{7D627242-6E1C-3D46-BED1-21E81C242DAD}" type="presOf" srcId="{F2C4FDB5-201D-4169-B61B-A26F5C65D12F}" destId="{D2260B31-F1BE-A940-A0B8-C6160A489C97}" srcOrd="0" destOrd="0" presId="urn:microsoft.com/office/officeart/2016/7/layout/RepeatingBendingProcessNew"/>
    <dgm:cxn modelId="{ADDF6F43-161D-4279-B51B-25A367E61449}" srcId="{213E9ED1-2D40-40B1-A09C-8611E16A262F}" destId="{84B9CEE1-B616-48A3-A5C0-5C87D63D0A4C}" srcOrd="2" destOrd="0" parTransId="{C2E75386-34A1-451F-A943-C8F805FDA756}" sibTransId="{6FAD2D08-01D6-4788-A23E-9B4D4C9709AA}"/>
    <dgm:cxn modelId="{916BE145-62F6-F841-8288-1D2950A56D5F}" type="presOf" srcId="{ED0574B0-327C-4432-9DC1-13B9C7E1F1BE}" destId="{3BE9A007-9AF6-1147-BE5D-C140FA58DF67}" srcOrd="1" destOrd="0" presId="urn:microsoft.com/office/officeart/2016/7/layout/RepeatingBendingProcessNew"/>
    <dgm:cxn modelId="{64991349-7B70-4E35-9A59-0FAEB6DB5B6B}" srcId="{686B6A74-3853-4559-A670-F340ED15C678}" destId="{0E21749E-016D-478A-8367-2372F0CA89B7}" srcOrd="10" destOrd="0" parTransId="{2BDE04C2-6540-4281-818F-C4B53B45B98C}" sibTransId="{ED0574B0-327C-4432-9DC1-13B9C7E1F1BE}"/>
    <dgm:cxn modelId="{7B98224A-783D-E145-A119-589BEC819E94}" type="presOf" srcId="{CD5D2E4C-28A2-4041-8048-35BDCCB60A2F}" destId="{E87DF8D2-6125-284A-A76A-3A0985DA6A00}" srcOrd="0" destOrd="0" presId="urn:microsoft.com/office/officeart/2016/7/layout/RepeatingBendingProcessNew"/>
    <dgm:cxn modelId="{A587894A-8478-7846-AA0F-BF588F254B13}" type="presOf" srcId="{49C67B05-D432-4A7F-AF99-1FEA305B5D8A}" destId="{22DECA6C-188C-A04C-B52B-C03BA7954737}" srcOrd="0" destOrd="0" presId="urn:microsoft.com/office/officeart/2016/7/layout/RepeatingBendingProcessNew"/>
    <dgm:cxn modelId="{9169CD4A-F4C7-3045-A2F8-BA37F6F44E9D}" type="presOf" srcId="{A1F6B7B1-F2EB-410B-A5AC-3BC8C7478392}" destId="{F8437B97-FB76-FB4E-8F8F-C8F85D216604}" srcOrd="0" destOrd="0" presId="urn:microsoft.com/office/officeart/2016/7/layout/RepeatingBendingProcessNew"/>
    <dgm:cxn modelId="{BB89B852-2BCF-45F2-8415-6F5EB8B30D1C}" srcId="{686B6A74-3853-4559-A670-F340ED15C678}" destId="{13BDCD1D-BD7D-4F2C-8D66-72CE8D56DD72}" srcOrd="7" destOrd="0" parTransId="{F90F830B-BC10-4019-A419-655B65727194}" sibTransId="{E25AF3E4-9BB3-4A4A-867E-79B9230848E3}"/>
    <dgm:cxn modelId="{37E57A57-4F40-47F9-A6DF-DC03520F5A70}" srcId="{686B6A74-3853-4559-A670-F340ED15C678}" destId="{0256D34E-6B23-49FE-BC97-9168E74FC96A}" srcOrd="4" destOrd="0" parTransId="{5DF27E44-2CFA-4F42-B181-EC49D22CB08B}" sibTransId="{D3876A30-FA1A-437A-ACCB-706C895A72C9}"/>
    <dgm:cxn modelId="{095FD45A-DF56-EE42-AB0F-13F7B104D908}" type="presOf" srcId="{7C27D28F-2A9F-4BE4-9FCC-22B8F059AFE3}" destId="{4D7CFBBF-F020-A24A-BE2F-7325855931C4}" srcOrd="0" destOrd="0" presId="urn:microsoft.com/office/officeart/2016/7/layout/RepeatingBendingProcessNew"/>
    <dgm:cxn modelId="{4DE29A65-0896-6E43-BB13-29D66629EC02}" type="presOf" srcId="{A2C5A92C-2B22-42DF-ADD4-B7F5B11AEDEF}" destId="{998BBE32-4AFF-F146-8EB9-0162C7F94033}" srcOrd="0" destOrd="0" presId="urn:microsoft.com/office/officeart/2016/7/layout/RepeatingBendingProcessNew"/>
    <dgm:cxn modelId="{0C9B4167-0C49-5F4E-9D5D-B3A2E65CFF9A}" type="presOf" srcId="{80ED56B7-5632-4944-A2CB-AF7B78B73C43}" destId="{CEB4992F-14AD-2F48-9305-7E4C03D4B78F}" srcOrd="0" destOrd="0" presId="urn:microsoft.com/office/officeart/2016/7/layout/RepeatingBendingProcessNew"/>
    <dgm:cxn modelId="{2552E267-7C7D-4775-9DE5-2774BBE02E97}" srcId="{686B6A74-3853-4559-A670-F340ED15C678}" destId="{49C67B05-D432-4A7F-AF99-1FEA305B5D8A}" srcOrd="3" destOrd="0" parTransId="{678BBB8A-4FED-4A2B-9CAD-B4D10AAB1079}" sibTransId="{83369E1F-B1BF-40D7-A040-2CF836C4145A}"/>
    <dgm:cxn modelId="{C2C6B969-D94B-C847-91A9-41CBFAF2EBEE}" type="presOf" srcId="{620845E8-5BB3-4C54-91E0-CEF1C3EC7345}" destId="{C912C5D6-9FBD-E249-9D08-82C1C3FC9127}" srcOrd="0" destOrd="0" presId="urn:microsoft.com/office/officeart/2016/7/layout/RepeatingBendingProcessNew"/>
    <dgm:cxn modelId="{5ECAB56B-2665-4550-994C-0299B0EFD11C}" srcId="{686B6A74-3853-4559-A670-F340ED15C678}" destId="{80ED56B7-5632-4944-A2CB-AF7B78B73C43}" srcOrd="2" destOrd="0" parTransId="{05DB0336-C5B5-420C-977D-12FDB05AA138}" sibTransId="{F2C4FDB5-201D-4169-B61B-A26F5C65D12F}"/>
    <dgm:cxn modelId="{F0E8D37D-AB5C-5C44-AF1A-DFEE97CC611F}" type="presOf" srcId="{213E9ED1-2D40-40B1-A09C-8611E16A262F}" destId="{11FC68FA-C57C-6F40-800E-A6AFB365179E}" srcOrd="0" destOrd="0" presId="urn:microsoft.com/office/officeart/2016/7/layout/RepeatingBendingProcessNew"/>
    <dgm:cxn modelId="{C0FE0883-6968-4291-B52B-9BE7CD50AA00}" srcId="{686B6A74-3853-4559-A670-F340ED15C678}" destId="{7C27D28F-2A9F-4BE4-9FCC-22B8F059AFE3}" srcOrd="5" destOrd="0" parTransId="{9A6FFB41-11B1-4909-A7F2-61C8B3D96C74}" sibTransId="{890F6616-B095-4E26-B3AC-BC0F2D6A2BB5}"/>
    <dgm:cxn modelId="{DE797F88-4342-994D-A127-E1CD0B393003}" type="presOf" srcId="{83369E1F-B1BF-40D7-A040-2CF836C4145A}" destId="{CA453A0D-CDD7-4541-9A98-B92D78749AF0}" srcOrd="0" destOrd="0" presId="urn:microsoft.com/office/officeart/2016/7/layout/RepeatingBendingProcessNew"/>
    <dgm:cxn modelId="{15CC1A89-D2E8-42AE-B5CD-A9FDDAC7EA6B}" srcId="{686B6A74-3853-4559-A670-F340ED15C678}" destId="{4BA5A755-F78E-4E16-A6D9-C9EA94702E3F}" srcOrd="6" destOrd="0" parTransId="{711732EF-293A-49AB-BC7C-A92AF240F28C}" sibTransId="{C6CA8165-B0FA-48FB-B72E-E306E8781D22}"/>
    <dgm:cxn modelId="{B0F11190-F486-9942-A038-A017A8167183}" type="presOf" srcId="{890F6616-B095-4E26-B3AC-BC0F2D6A2BB5}" destId="{32C0C8AE-5C08-F944-9257-B37A403D6DFA}" srcOrd="1" destOrd="0" presId="urn:microsoft.com/office/officeart/2016/7/layout/RepeatingBendingProcessNew"/>
    <dgm:cxn modelId="{1BB86895-804B-3642-8C7C-3D6E05B891C3}" type="presOf" srcId="{890F6616-B095-4E26-B3AC-BC0F2D6A2BB5}" destId="{53775310-2327-1243-A6A8-B7F4C0148CF5}" srcOrd="0" destOrd="0" presId="urn:microsoft.com/office/officeart/2016/7/layout/RepeatingBendingProcessNew"/>
    <dgm:cxn modelId="{A471EF95-7138-0A4E-B513-3A46D5A7DC08}" type="presOf" srcId="{0E21749E-016D-478A-8367-2372F0CA89B7}" destId="{131386BF-480A-1341-BE95-9C913BAB01A6}" srcOrd="0" destOrd="0" presId="urn:microsoft.com/office/officeart/2016/7/layout/RepeatingBendingProcessNew"/>
    <dgm:cxn modelId="{F34D1C9E-8726-044D-8F98-1A1DDB41864D}" type="presOf" srcId="{84B9CEE1-B616-48A3-A5C0-5C87D63D0A4C}" destId="{11FC68FA-C57C-6F40-800E-A6AFB365179E}" srcOrd="0" destOrd="3" presId="urn:microsoft.com/office/officeart/2016/7/layout/RepeatingBendingProcessNew"/>
    <dgm:cxn modelId="{45E9E4BB-2373-4DDF-985C-A7C3A4ECF545}" srcId="{686B6A74-3853-4559-A670-F340ED15C678}" destId="{620845E8-5BB3-4C54-91E0-CEF1C3EC7345}" srcOrd="11" destOrd="0" parTransId="{A9889E47-CA5D-46E4-A80E-9797FF397E67}" sibTransId="{B218FF19-5643-40EC-A95D-62361444DC2C}"/>
    <dgm:cxn modelId="{CD4766C6-3B62-BC42-B02C-6ADCE09A0D08}" type="presOf" srcId="{686B6A74-3853-4559-A670-F340ED15C678}" destId="{EEDF0D76-18A7-F248-B392-9A265F7EFCE4}" srcOrd="0" destOrd="0" presId="urn:microsoft.com/office/officeart/2016/7/layout/RepeatingBendingProcessNew"/>
    <dgm:cxn modelId="{E1BE78C8-27E0-4540-B6D3-E528C0FFD106}" type="presOf" srcId="{54B8EB65-11E8-4C3B-9B99-745A7246BF13}" destId="{05392D1E-C946-AF48-B74E-3442DE581E1E}" srcOrd="1" destOrd="0" presId="urn:microsoft.com/office/officeart/2016/7/layout/RepeatingBendingProcessNew"/>
    <dgm:cxn modelId="{2B32BBCF-3050-B647-B832-1C3C95B78C0C}" type="presOf" srcId="{CD5D2E4C-28A2-4041-8048-35BDCCB60A2F}" destId="{90E0A547-5C7D-3A4F-B649-7E5823AEB075}" srcOrd="1" destOrd="0" presId="urn:microsoft.com/office/officeart/2016/7/layout/RepeatingBendingProcessNew"/>
    <dgm:cxn modelId="{A9A3EACF-9846-AD4E-9CED-B45C03665593}" type="presOf" srcId="{54B8EB65-11E8-4C3B-9B99-745A7246BF13}" destId="{8C53AA21-F6F5-1447-AEF9-9837D17327E7}" srcOrd="0" destOrd="0" presId="urn:microsoft.com/office/officeart/2016/7/layout/RepeatingBendingProcessNew"/>
    <dgm:cxn modelId="{5777BDD5-19A9-654A-9DD6-1831FD2963E0}" type="presOf" srcId="{E25AF3E4-9BB3-4A4A-867E-79B9230848E3}" destId="{C1227DF8-CACD-0C4B-B151-800993BB176F}" srcOrd="0" destOrd="0" presId="urn:microsoft.com/office/officeart/2016/7/layout/RepeatingBendingProcessNew"/>
    <dgm:cxn modelId="{F9C1C3D9-9F3C-A24E-A3BA-3FF927B23AD0}" type="presOf" srcId="{D867D921-4851-4983-85CC-85AD18220084}" destId="{E9A87C3A-AA44-C049-B4AD-2743BAB36C4F}" srcOrd="0" destOrd="0" presId="urn:microsoft.com/office/officeart/2016/7/layout/RepeatingBendingProcessNew"/>
    <dgm:cxn modelId="{6630B2DA-CE29-B348-BE90-5C529FADAAFE}" type="presOf" srcId="{D3876A30-FA1A-437A-ACCB-706C895A72C9}" destId="{CF0DB824-A290-654B-A0BB-64575E53FA45}" srcOrd="1" destOrd="0" presId="urn:microsoft.com/office/officeart/2016/7/layout/RepeatingBendingProcessNew"/>
    <dgm:cxn modelId="{423376DE-5CB7-48A3-A7EE-308921CD1F20}" srcId="{686B6A74-3853-4559-A670-F340ED15C678}" destId="{A1F6B7B1-F2EB-410B-A5AC-3BC8C7478392}" srcOrd="9" destOrd="0" parTransId="{A399FE4F-1251-4218-A35B-824514463A2D}" sibTransId="{D867D921-4851-4983-85CC-85AD18220084}"/>
    <dgm:cxn modelId="{5E8920DF-FBA3-7848-86AE-758CA655D505}" type="presOf" srcId="{4F358829-FB1C-48C2-8B20-18674F607EA4}" destId="{5DF84C9E-6D21-8B43-B843-5FDBAD712F38}" srcOrd="0" destOrd="0" presId="urn:microsoft.com/office/officeart/2016/7/layout/RepeatingBendingProcessNew"/>
    <dgm:cxn modelId="{3DE8BCE2-EF1B-A14F-9E3A-1165E27DBE48}" type="presOf" srcId="{C2E6CA6C-EF50-47BB-A056-F8B6AFB2902B}" destId="{A5402032-ABDE-A844-8963-77CD84264E7E}" srcOrd="1" destOrd="0" presId="urn:microsoft.com/office/officeart/2016/7/layout/RepeatingBendingProcessNew"/>
    <dgm:cxn modelId="{3CBB8AE4-B1B2-564C-A85E-0513548BABB9}" type="presOf" srcId="{D3876A30-FA1A-437A-ACCB-706C895A72C9}" destId="{980E90D2-D566-0445-B9A8-90DD082179D6}" srcOrd="0" destOrd="0" presId="urn:microsoft.com/office/officeart/2016/7/layout/RepeatingBendingProcessNew"/>
    <dgm:cxn modelId="{792761E9-8565-BD4F-A7E4-0171DA2294C8}" type="presOf" srcId="{ED0574B0-327C-4432-9DC1-13B9C7E1F1BE}" destId="{4612AF29-E901-8346-ACA0-4A8FB3D1290C}" srcOrd="0" destOrd="0" presId="urn:microsoft.com/office/officeart/2016/7/layout/RepeatingBendingProcessNew"/>
    <dgm:cxn modelId="{C74362F7-915A-D846-BC66-30F563D48EF8}" type="presOf" srcId="{4E91046F-3250-42C9-9E04-D16A60DC8F55}" destId="{11FC68FA-C57C-6F40-800E-A6AFB365179E}" srcOrd="0" destOrd="1" presId="urn:microsoft.com/office/officeart/2016/7/layout/RepeatingBendingProcessNew"/>
    <dgm:cxn modelId="{36290BFC-EE81-4E9C-A74F-33C53EB800AF}" srcId="{213E9ED1-2D40-40B1-A09C-8611E16A262F}" destId="{4E91046F-3250-42C9-9E04-D16A60DC8F55}" srcOrd="0" destOrd="0" parTransId="{1E6B74BB-01CC-41F2-987D-220DD70CB4FA}" sibTransId="{2BC8790F-DB25-4196-B4E4-B3FDC3DCFF00}"/>
    <dgm:cxn modelId="{F1B89C39-C9B7-A740-9E71-599FD1D6E7D4}" type="presParOf" srcId="{EEDF0D76-18A7-F248-B392-9A265F7EFCE4}" destId="{998BBE32-4AFF-F146-8EB9-0162C7F94033}" srcOrd="0" destOrd="0" presId="urn:microsoft.com/office/officeart/2016/7/layout/RepeatingBendingProcessNew"/>
    <dgm:cxn modelId="{53255F66-14B9-A948-A4FC-7EC497850F6F}" type="presParOf" srcId="{EEDF0D76-18A7-F248-B392-9A265F7EFCE4}" destId="{6F337517-4120-114E-B144-BBBC46362C63}" srcOrd="1" destOrd="0" presId="urn:microsoft.com/office/officeart/2016/7/layout/RepeatingBendingProcessNew"/>
    <dgm:cxn modelId="{6937BC5D-09E4-4843-AF37-4A4E8CCEF98B}" type="presParOf" srcId="{6F337517-4120-114E-B144-BBBC46362C63}" destId="{A5402032-ABDE-A844-8963-77CD84264E7E}" srcOrd="0" destOrd="0" presId="urn:microsoft.com/office/officeart/2016/7/layout/RepeatingBendingProcessNew"/>
    <dgm:cxn modelId="{2911F1BD-C685-334D-9444-818BBCF53F6C}" type="presParOf" srcId="{EEDF0D76-18A7-F248-B392-9A265F7EFCE4}" destId="{11FC68FA-C57C-6F40-800E-A6AFB365179E}" srcOrd="2" destOrd="0" presId="urn:microsoft.com/office/officeart/2016/7/layout/RepeatingBendingProcessNew"/>
    <dgm:cxn modelId="{0C49F815-B19A-9842-AAD5-081A83F428D4}" type="presParOf" srcId="{EEDF0D76-18A7-F248-B392-9A265F7EFCE4}" destId="{8C53AA21-F6F5-1447-AEF9-9837D17327E7}" srcOrd="3" destOrd="0" presId="urn:microsoft.com/office/officeart/2016/7/layout/RepeatingBendingProcessNew"/>
    <dgm:cxn modelId="{C9784936-4F35-DF41-8A40-4F6046BB0848}" type="presParOf" srcId="{8C53AA21-F6F5-1447-AEF9-9837D17327E7}" destId="{05392D1E-C946-AF48-B74E-3442DE581E1E}" srcOrd="0" destOrd="0" presId="urn:microsoft.com/office/officeart/2016/7/layout/RepeatingBendingProcessNew"/>
    <dgm:cxn modelId="{816BF422-247A-E24E-BF5E-780074F8A20D}" type="presParOf" srcId="{EEDF0D76-18A7-F248-B392-9A265F7EFCE4}" destId="{CEB4992F-14AD-2F48-9305-7E4C03D4B78F}" srcOrd="4" destOrd="0" presId="urn:microsoft.com/office/officeart/2016/7/layout/RepeatingBendingProcessNew"/>
    <dgm:cxn modelId="{05C334C8-8EF9-D145-80F1-BD159CEB8D03}" type="presParOf" srcId="{EEDF0D76-18A7-F248-B392-9A265F7EFCE4}" destId="{D2260B31-F1BE-A940-A0B8-C6160A489C97}" srcOrd="5" destOrd="0" presId="urn:microsoft.com/office/officeart/2016/7/layout/RepeatingBendingProcessNew"/>
    <dgm:cxn modelId="{0FE58322-A214-0E44-9A34-36A71EA14157}" type="presParOf" srcId="{D2260B31-F1BE-A940-A0B8-C6160A489C97}" destId="{27B629B6-BE4D-624A-A5A6-5E6B6A6E64A3}" srcOrd="0" destOrd="0" presId="urn:microsoft.com/office/officeart/2016/7/layout/RepeatingBendingProcessNew"/>
    <dgm:cxn modelId="{C91FA042-4AA9-DC4F-A18A-B5CE9481EE95}" type="presParOf" srcId="{EEDF0D76-18A7-F248-B392-9A265F7EFCE4}" destId="{22DECA6C-188C-A04C-B52B-C03BA7954737}" srcOrd="6" destOrd="0" presId="urn:microsoft.com/office/officeart/2016/7/layout/RepeatingBendingProcessNew"/>
    <dgm:cxn modelId="{9FC485CE-3491-3D46-867D-C82CD6E7408B}" type="presParOf" srcId="{EEDF0D76-18A7-F248-B392-9A265F7EFCE4}" destId="{CA453A0D-CDD7-4541-9A98-B92D78749AF0}" srcOrd="7" destOrd="0" presId="urn:microsoft.com/office/officeart/2016/7/layout/RepeatingBendingProcessNew"/>
    <dgm:cxn modelId="{187077FE-BAC1-4E40-BB7C-9A7740A0C0DD}" type="presParOf" srcId="{CA453A0D-CDD7-4541-9A98-B92D78749AF0}" destId="{F3F461B3-C1F0-504B-A66B-C915A1CCAABF}" srcOrd="0" destOrd="0" presId="urn:microsoft.com/office/officeart/2016/7/layout/RepeatingBendingProcessNew"/>
    <dgm:cxn modelId="{A899B1D9-0077-7F41-AF02-F4960D401D11}" type="presParOf" srcId="{EEDF0D76-18A7-F248-B392-9A265F7EFCE4}" destId="{86087CFB-2A27-0B48-8B77-2C6F766A7AF0}" srcOrd="8" destOrd="0" presId="urn:microsoft.com/office/officeart/2016/7/layout/RepeatingBendingProcessNew"/>
    <dgm:cxn modelId="{2117E773-EEBA-B445-9EFE-F6952E428021}" type="presParOf" srcId="{EEDF0D76-18A7-F248-B392-9A265F7EFCE4}" destId="{980E90D2-D566-0445-B9A8-90DD082179D6}" srcOrd="9" destOrd="0" presId="urn:microsoft.com/office/officeart/2016/7/layout/RepeatingBendingProcessNew"/>
    <dgm:cxn modelId="{40E72D5A-F90D-E040-B631-6CF38F9D7BF6}" type="presParOf" srcId="{980E90D2-D566-0445-B9A8-90DD082179D6}" destId="{CF0DB824-A290-654B-A0BB-64575E53FA45}" srcOrd="0" destOrd="0" presId="urn:microsoft.com/office/officeart/2016/7/layout/RepeatingBendingProcessNew"/>
    <dgm:cxn modelId="{8ED6EF45-3692-C448-A730-1C79C69AA612}" type="presParOf" srcId="{EEDF0D76-18A7-F248-B392-9A265F7EFCE4}" destId="{4D7CFBBF-F020-A24A-BE2F-7325855931C4}" srcOrd="10" destOrd="0" presId="urn:microsoft.com/office/officeart/2016/7/layout/RepeatingBendingProcessNew"/>
    <dgm:cxn modelId="{03549242-531F-014F-A3E5-30368FB7FAD5}" type="presParOf" srcId="{EEDF0D76-18A7-F248-B392-9A265F7EFCE4}" destId="{53775310-2327-1243-A6A8-B7F4C0148CF5}" srcOrd="11" destOrd="0" presId="urn:microsoft.com/office/officeart/2016/7/layout/RepeatingBendingProcessNew"/>
    <dgm:cxn modelId="{38CC4E67-7F71-C842-A72F-CA3A83DDF7F9}" type="presParOf" srcId="{53775310-2327-1243-A6A8-B7F4C0148CF5}" destId="{32C0C8AE-5C08-F944-9257-B37A403D6DFA}" srcOrd="0" destOrd="0" presId="urn:microsoft.com/office/officeart/2016/7/layout/RepeatingBendingProcessNew"/>
    <dgm:cxn modelId="{7BA810E4-4EDE-8A49-A3CF-55E0A92E4315}" type="presParOf" srcId="{EEDF0D76-18A7-F248-B392-9A265F7EFCE4}" destId="{B56482B1-6842-594E-8E52-CAC49315AFC6}" srcOrd="12" destOrd="0" presId="urn:microsoft.com/office/officeart/2016/7/layout/RepeatingBendingProcessNew"/>
    <dgm:cxn modelId="{42F0FE07-1A66-9143-B76F-350F954D0728}" type="presParOf" srcId="{EEDF0D76-18A7-F248-B392-9A265F7EFCE4}" destId="{76331062-7000-A644-8673-7C0F9932CFD5}" srcOrd="13" destOrd="0" presId="urn:microsoft.com/office/officeart/2016/7/layout/RepeatingBendingProcessNew"/>
    <dgm:cxn modelId="{8003A29E-98EB-B04D-BE95-E52482E30214}" type="presParOf" srcId="{76331062-7000-A644-8673-7C0F9932CFD5}" destId="{1FF371BF-FC4E-9544-8412-32B5FB9AE2F2}" srcOrd="0" destOrd="0" presId="urn:microsoft.com/office/officeart/2016/7/layout/RepeatingBendingProcessNew"/>
    <dgm:cxn modelId="{956E440A-8726-684B-81A5-2A71C405ED67}" type="presParOf" srcId="{EEDF0D76-18A7-F248-B392-9A265F7EFCE4}" destId="{46935193-647C-0047-9D53-69B7E7416078}" srcOrd="14" destOrd="0" presId="urn:microsoft.com/office/officeart/2016/7/layout/RepeatingBendingProcessNew"/>
    <dgm:cxn modelId="{512F6E5C-91EB-E247-95CF-E45AF6CBE2E1}" type="presParOf" srcId="{EEDF0D76-18A7-F248-B392-9A265F7EFCE4}" destId="{C1227DF8-CACD-0C4B-B151-800993BB176F}" srcOrd="15" destOrd="0" presId="urn:microsoft.com/office/officeart/2016/7/layout/RepeatingBendingProcessNew"/>
    <dgm:cxn modelId="{D85E5F9A-4BBE-3B4E-A42B-AD85A0AF63B3}" type="presParOf" srcId="{C1227DF8-CACD-0C4B-B151-800993BB176F}" destId="{2B83EB51-216A-C04E-B863-D04050D72257}" srcOrd="0" destOrd="0" presId="urn:microsoft.com/office/officeart/2016/7/layout/RepeatingBendingProcessNew"/>
    <dgm:cxn modelId="{96C9D3A4-C3E0-CE4D-8A6A-96FA42C3401A}" type="presParOf" srcId="{EEDF0D76-18A7-F248-B392-9A265F7EFCE4}" destId="{5DF84C9E-6D21-8B43-B843-5FDBAD712F38}" srcOrd="16" destOrd="0" presId="urn:microsoft.com/office/officeart/2016/7/layout/RepeatingBendingProcessNew"/>
    <dgm:cxn modelId="{FE60B1DF-E882-8141-A6C7-E82ED2401F07}" type="presParOf" srcId="{EEDF0D76-18A7-F248-B392-9A265F7EFCE4}" destId="{E87DF8D2-6125-284A-A76A-3A0985DA6A00}" srcOrd="17" destOrd="0" presId="urn:microsoft.com/office/officeart/2016/7/layout/RepeatingBendingProcessNew"/>
    <dgm:cxn modelId="{490D077E-C556-4241-8416-9248C3C8C3CE}" type="presParOf" srcId="{E87DF8D2-6125-284A-A76A-3A0985DA6A00}" destId="{90E0A547-5C7D-3A4F-B649-7E5823AEB075}" srcOrd="0" destOrd="0" presId="urn:microsoft.com/office/officeart/2016/7/layout/RepeatingBendingProcessNew"/>
    <dgm:cxn modelId="{A076B7BE-1F69-4A46-B497-0271CDD4EE03}" type="presParOf" srcId="{EEDF0D76-18A7-F248-B392-9A265F7EFCE4}" destId="{F8437B97-FB76-FB4E-8F8F-C8F85D216604}" srcOrd="18" destOrd="0" presId="urn:microsoft.com/office/officeart/2016/7/layout/RepeatingBendingProcessNew"/>
    <dgm:cxn modelId="{7F98F3D6-CA34-D848-9DD7-A0C4668203FB}" type="presParOf" srcId="{EEDF0D76-18A7-F248-B392-9A265F7EFCE4}" destId="{E9A87C3A-AA44-C049-B4AD-2743BAB36C4F}" srcOrd="19" destOrd="0" presId="urn:microsoft.com/office/officeart/2016/7/layout/RepeatingBendingProcessNew"/>
    <dgm:cxn modelId="{A0D98B45-A894-8D45-BDB7-E5764BA6A490}" type="presParOf" srcId="{E9A87C3A-AA44-C049-B4AD-2743BAB36C4F}" destId="{20D34C95-2E2F-834F-B137-3982DE41C750}" srcOrd="0" destOrd="0" presId="urn:microsoft.com/office/officeart/2016/7/layout/RepeatingBendingProcessNew"/>
    <dgm:cxn modelId="{379DDFFD-08E1-1744-A392-59D0A2EB5467}" type="presParOf" srcId="{EEDF0D76-18A7-F248-B392-9A265F7EFCE4}" destId="{131386BF-480A-1341-BE95-9C913BAB01A6}" srcOrd="20" destOrd="0" presId="urn:microsoft.com/office/officeart/2016/7/layout/RepeatingBendingProcessNew"/>
    <dgm:cxn modelId="{A63191B6-9CE2-EB4E-AAEA-03D76A00945C}" type="presParOf" srcId="{EEDF0D76-18A7-F248-B392-9A265F7EFCE4}" destId="{4612AF29-E901-8346-ACA0-4A8FB3D1290C}" srcOrd="21" destOrd="0" presId="urn:microsoft.com/office/officeart/2016/7/layout/RepeatingBendingProcessNew"/>
    <dgm:cxn modelId="{F3AD597F-1C25-DC45-8C36-002A21768ED1}" type="presParOf" srcId="{4612AF29-E901-8346-ACA0-4A8FB3D1290C}" destId="{3BE9A007-9AF6-1147-BE5D-C140FA58DF67}" srcOrd="0" destOrd="0" presId="urn:microsoft.com/office/officeart/2016/7/layout/RepeatingBendingProcessNew"/>
    <dgm:cxn modelId="{E8AEBC5A-33CE-B34C-B2A7-7F89474EE4F7}" type="presParOf" srcId="{EEDF0D76-18A7-F248-B392-9A265F7EFCE4}" destId="{C912C5D6-9FBD-E249-9D08-82C1C3FC9127}" srcOrd="2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C7E13E9-13FC-4E07-8A30-A07CA83F1021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29AC15-250B-4C3A-BB3F-F89003C43F5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Obtain copyright clearance to use any photos or figures published by another source.</a:t>
          </a:r>
        </a:p>
      </dgm:t>
    </dgm:pt>
    <dgm:pt modelId="{8E0D7A4F-D9DC-4946-9731-7CA87BA5A381}" type="parTrans" cxnId="{CBE7160B-5701-43DC-A7E9-57D948B414E2}">
      <dgm:prSet/>
      <dgm:spPr/>
      <dgm:t>
        <a:bodyPr/>
        <a:lstStyle/>
        <a:p>
          <a:endParaRPr lang="en-US"/>
        </a:p>
      </dgm:t>
    </dgm:pt>
    <dgm:pt modelId="{9C541ECC-4C5A-4BA7-8A74-DF02E03AD76D}" type="sibTrans" cxnId="{CBE7160B-5701-43DC-A7E9-57D948B414E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F1EE130-167F-445F-B47A-05CDBF964D7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Acknowledge the source of any material used.</a:t>
          </a:r>
        </a:p>
      </dgm:t>
    </dgm:pt>
    <dgm:pt modelId="{F35D5240-7CEE-46A0-8550-441D02965761}" type="parTrans" cxnId="{01F91D64-7404-4871-953D-FA48190E6287}">
      <dgm:prSet/>
      <dgm:spPr/>
      <dgm:t>
        <a:bodyPr/>
        <a:lstStyle/>
        <a:p>
          <a:endParaRPr lang="en-US"/>
        </a:p>
      </dgm:t>
    </dgm:pt>
    <dgm:pt modelId="{D44ACD83-3C9B-471B-B523-1FB6A2330A16}" type="sibTrans" cxnId="{01F91D64-7404-4871-953D-FA48190E628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675DCFB-D829-4505-83E3-A2DE9DD5D1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Do not reproduce someone’s work word for word, except as a direct quote with attribution.</a:t>
          </a:r>
        </a:p>
      </dgm:t>
    </dgm:pt>
    <dgm:pt modelId="{21BE8289-56EB-46DC-A5C6-87D95DF24E0B}" type="parTrans" cxnId="{A92FC3FE-F318-4F85-A4D3-1D3D6B951075}">
      <dgm:prSet/>
      <dgm:spPr/>
      <dgm:t>
        <a:bodyPr/>
        <a:lstStyle/>
        <a:p>
          <a:endParaRPr lang="en-US"/>
        </a:p>
      </dgm:t>
    </dgm:pt>
    <dgm:pt modelId="{571FB4A5-D036-4528-BE2B-52807305E004}" type="sibTrans" cxnId="{A92FC3FE-F318-4F85-A4D3-1D3D6B951075}">
      <dgm:prSet/>
      <dgm:spPr/>
      <dgm:t>
        <a:bodyPr/>
        <a:lstStyle/>
        <a:p>
          <a:endParaRPr lang="en-US"/>
        </a:p>
      </dgm:t>
    </dgm:pt>
    <dgm:pt modelId="{1369DF1B-A0C0-47A6-9F80-24CAA3BBF186}" type="pres">
      <dgm:prSet presAssocID="{3C7E13E9-13FC-4E07-8A30-A07CA83F1021}" presName="root" presStyleCnt="0">
        <dgm:presLayoutVars>
          <dgm:dir/>
          <dgm:resizeHandles val="exact"/>
        </dgm:presLayoutVars>
      </dgm:prSet>
      <dgm:spPr/>
    </dgm:pt>
    <dgm:pt modelId="{4C777D31-476C-46C5-8DCB-854051C979D3}" type="pres">
      <dgm:prSet presAssocID="{3C7E13E9-13FC-4E07-8A30-A07CA83F1021}" presName="container" presStyleCnt="0">
        <dgm:presLayoutVars>
          <dgm:dir/>
          <dgm:resizeHandles val="exact"/>
        </dgm:presLayoutVars>
      </dgm:prSet>
      <dgm:spPr/>
    </dgm:pt>
    <dgm:pt modelId="{29E86475-5149-4F38-81D3-A165596FE73B}" type="pres">
      <dgm:prSet presAssocID="{8A29AC15-250B-4C3A-BB3F-F89003C43F54}" presName="compNode" presStyleCnt="0"/>
      <dgm:spPr/>
    </dgm:pt>
    <dgm:pt modelId="{670C96AC-6CDD-4851-B113-473708AA900B}" type="pres">
      <dgm:prSet presAssocID="{8A29AC15-250B-4C3A-BB3F-F89003C43F54}" presName="iconBgRect" presStyleLbl="bgShp" presStyleIdx="0" presStyleCnt="3"/>
      <dgm:spPr/>
    </dgm:pt>
    <dgm:pt modelId="{DB27E540-4EDE-4B50-BB04-1A15058808E3}" type="pres">
      <dgm:prSet presAssocID="{8A29AC15-250B-4C3A-BB3F-F89003C43F5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Copyright with solid fill"/>
        </a:ext>
      </dgm:extLst>
    </dgm:pt>
    <dgm:pt modelId="{F6564504-D41F-4A5B-ACAD-8E181F77C378}" type="pres">
      <dgm:prSet presAssocID="{8A29AC15-250B-4C3A-BB3F-F89003C43F54}" presName="spaceRect" presStyleCnt="0"/>
      <dgm:spPr/>
    </dgm:pt>
    <dgm:pt modelId="{F420509D-C837-4F3D-99D6-A39A8C51608B}" type="pres">
      <dgm:prSet presAssocID="{8A29AC15-250B-4C3A-BB3F-F89003C43F54}" presName="textRect" presStyleLbl="revTx" presStyleIdx="0" presStyleCnt="3">
        <dgm:presLayoutVars>
          <dgm:chMax val="1"/>
          <dgm:chPref val="1"/>
        </dgm:presLayoutVars>
      </dgm:prSet>
      <dgm:spPr/>
    </dgm:pt>
    <dgm:pt modelId="{2E75BC7E-5BB9-4554-AEFD-C7B7C9C76A23}" type="pres">
      <dgm:prSet presAssocID="{9C541ECC-4C5A-4BA7-8A74-DF02E03AD76D}" presName="sibTrans" presStyleLbl="sibTrans2D1" presStyleIdx="0" presStyleCnt="0"/>
      <dgm:spPr/>
    </dgm:pt>
    <dgm:pt modelId="{885B50AD-D29E-4600-911D-D948682B69E8}" type="pres">
      <dgm:prSet presAssocID="{8F1EE130-167F-445F-B47A-05CDBF964D78}" presName="compNode" presStyleCnt="0"/>
      <dgm:spPr/>
    </dgm:pt>
    <dgm:pt modelId="{8B0C590E-A202-4648-B155-0419CA0A628E}" type="pres">
      <dgm:prSet presAssocID="{8F1EE130-167F-445F-B47A-05CDBF964D78}" presName="iconBgRect" presStyleLbl="bgShp" presStyleIdx="1" presStyleCnt="3"/>
      <dgm:spPr/>
    </dgm:pt>
    <dgm:pt modelId="{41F84F42-4596-4D00-82AB-BCEB993296D2}" type="pres">
      <dgm:prSet presAssocID="{8F1EE130-167F-445F-B47A-05CDBF964D7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nk with solid fill"/>
        </a:ext>
      </dgm:extLst>
    </dgm:pt>
    <dgm:pt modelId="{F5246B72-52C3-4335-B241-AA3393398B2E}" type="pres">
      <dgm:prSet presAssocID="{8F1EE130-167F-445F-B47A-05CDBF964D78}" presName="spaceRect" presStyleCnt="0"/>
      <dgm:spPr/>
    </dgm:pt>
    <dgm:pt modelId="{41097F15-3F1A-461E-893F-295B1DED9F06}" type="pres">
      <dgm:prSet presAssocID="{8F1EE130-167F-445F-B47A-05CDBF964D78}" presName="textRect" presStyleLbl="revTx" presStyleIdx="1" presStyleCnt="3">
        <dgm:presLayoutVars>
          <dgm:chMax val="1"/>
          <dgm:chPref val="1"/>
        </dgm:presLayoutVars>
      </dgm:prSet>
      <dgm:spPr/>
    </dgm:pt>
    <dgm:pt modelId="{C36BFC31-F8FF-4265-AA7E-28263951E90C}" type="pres">
      <dgm:prSet presAssocID="{D44ACD83-3C9B-471B-B523-1FB6A2330A16}" presName="sibTrans" presStyleLbl="sibTrans2D1" presStyleIdx="0" presStyleCnt="0"/>
      <dgm:spPr/>
    </dgm:pt>
    <dgm:pt modelId="{C1E06388-124D-4355-9D73-C2FE065B321D}" type="pres">
      <dgm:prSet presAssocID="{1675DCFB-D829-4505-83E3-A2DE9DD5D1CF}" presName="compNode" presStyleCnt="0"/>
      <dgm:spPr/>
    </dgm:pt>
    <dgm:pt modelId="{50B97434-EDE8-4004-9FA6-F473D0425C62}" type="pres">
      <dgm:prSet presAssocID="{1675DCFB-D829-4505-83E3-A2DE9DD5D1CF}" presName="iconBgRect" presStyleLbl="bgShp" presStyleIdx="2" presStyleCnt="3"/>
      <dgm:spPr/>
    </dgm:pt>
    <dgm:pt modelId="{9C3E18D8-EDBC-4DB2-99CD-94141750FA3D}" type="pres">
      <dgm:prSet presAssocID="{1675DCFB-D829-4505-83E3-A2DE9DD5D1C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quotation mark with solid fill"/>
        </a:ext>
      </dgm:extLst>
    </dgm:pt>
    <dgm:pt modelId="{ADA57659-1984-4887-A094-997936DB86EA}" type="pres">
      <dgm:prSet presAssocID="{1675DCFB-D829-4505-83E3-A2DE9DD5D1CF}" presName="spaceRect" presStyleCnt="0"/>
      <dgm:spPr/>
    </dgm:pt>
    <dgm:pt modelId="{4DF769A7-169C-4C7D-9658-A1CE45AC2AFC}" type="pres">
      <dgm:prSet presAssocID="{1675DCFB-D829-4505-83E3-A2DE9DD5D1CF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BE7160B-5701-43DC-A7E9-57D948B414E2}" srcId="{3C7E13E9-13FC-4E07-8A30-A07CA83F1021}" destId="{8A29AC15-250B-4C3A-BB3F-F89003C43F54}" srcOrd="0" destOrd="0" parTransId="{8E0D7A4F-D9DC-4946-9731-7CA87BA5A381}" sibTransId="{9C541ECC-4C5A-4BA7-8A74-DF02E03AD76D}"/>
    <dgm:cxn modelId="{D22CCD10-068F-4C32-A31B-5C69BC7DDD23}" type="presOf" srcId="{D44ACD83-3C9B-471B-B523-1FB6A2330A16}" destId="{C36BFC31-F8FF-4265-AA7E-28263951E90C}" srcOrd="0" destOrd="0" presId="urn:microsoft.com/office/officeart/2018/2/layout/IconCircleList"/>
    <dgm:cxn modelId="{F0C31C43-06DE-49D6-A676-ED4A480B1DAC}" type="presOf" srcId="{1675DCFB-D829-4505-83E3-A2DE9DD5D1CF}" destId="{4DF769A7-169C-4C7D-9658-A1CE45AC2AFC}" srcOrd="0" destOrd="0" presId="urn:microsoft.com/office/officeart/2018/2/layout/IconCircleList"/>
    <dgm:cxn modelId="{01F91D64-7404-4871-953D-FA48190E6287}" srcId="{3C7E13E9-13FC-4E07-8A30-A07CA83F1021}" destId="{8F1EE130-167F-445F-B47A-05CDBF964D78}" srcOrd="1" destOrd="0" parTransId="{F35D5240-7CEE-46A0-8550-441D02965761}" sibTransId="{D44ACD83-3C9B-471B-B523-1FB6A2330A16}"/>
    <dgm:cxn modelId="{F5CA387D-578B-41AF-B729-E78ECC5DED38}" type="presOf" srcId="{8F1EE130-167F-445F-B47A-05CDBF964D78}" destId="{41097F15-3F1A-461E-893F-295B1DED9F06}" srcOrd="0" destOrd="0" presId="urn:microsoft.com/office/officeart/2018/2/layout/IconCircleList"/>
    <dgm:cxn modelId="{9E25DA7E-CB82-4CA1-88BF-A9138C43C3E8}" type="presOf" srcId="{8A29AC15-250B-4C3A-BB3F-F89003C43F54}" destId="{F420509D-C837-4F3D-99D6-A39A8C51608B}" srcOrd="0" destOrd="0" presId="urn:microsoft.com/office/officeart/2018/2/layout/IconCircleList"/>
    <dgm:cxn modelId="{C3AA07E2-C764-46E5-A5A7-CC45097220C2}" type="presOf" srcId="{3C7E13E9-13FC-4E07-8A30-A07CA83F1021}" destId="{1369DF1B-A0C0-47A6-9F80-24CAA3BBF186}" srcOrd="0" destOrd="0" presId="urn:microsoft.com/office/officeart/2018/2/layout/IconCircleList"/>
    <dgm:cxn modelId="{134C79E3-B679-46AC-B891-0FCFFF7E1969}" type="presOf" srcId="{9C541ECC-4C5A-4BA7-8A74-DF02E03AD76D}" destId="{2E75BC7E-5BB9-4554-AEFD-C7B7C9C76A23}" srcOrd="0" destOrd="0" presId="urn:microsoft.com/office/officeart/2018/2/layout/IconCircleList"/>
    <dgm:cxn modelId="{A92FC3FE-F318-4F85-A4D3-1D3D6B951075}" srcId="{3C7E13E9-13FC-4E07-8A30-A07CA83F1021}" destId="{1675DCFB-D829-4505-83E3-A2DE9DD5D1CF}" srcOrd="2" destOrd="0" parTransId="{21BE8289-56EB-46DC-A5C6-87D95DF24E0B}" sibTransId="{571FB4A5-D036-4528-BE2B-52807305E004}"/>
    <dgm:cxn modelId="{C3909A51-F487-4B83-A8C8-144F620A3605}" type="presParOf" srcId="{1369DF1B-A0C0-47A6-9F80-24CAA3BBF186}" destId="{4C777D31-476C-46C5-8DCB-854051C979D3}" srcOrd="0" destOrd="0" presId="urn:microsoft.com/office/officeart/2018/2/layout/IconCircleList"/>
    <dgm:cxn modelId="{D645D30A-462B-420E-80C3-B23DA01255CA}" type="presParOf" srcId="{4C777D31-476C-46C5-8DCB-854051C979D3}" destId="{29E86475-5149-4F38-81D3-A165596FE73B}" srcOrd="0" destOrd="0" presId="urn:microsoft.com/office/officeart/2018/2/layout/IconCircleList"/>
    <dgm:cxn modelId="{FC91E5E4-0310-4244-AC2C-1906FA9DE975}" type="presParOf" srcId="{29E86475-5149-4F38-81D3-A165596FE73B}" destId="{670C96AC-6CDD-4851-B113-473708AA900B}" srcOrd="0" destOrd="0" presId="urn:microsoft.com/office/officeart/2018/2/layout/IconCircleList"/>
    <dgm:cxn modelId="{4818798B-8D3C-4A27-B1D8-E24815C26347}" type="presParOf" srcId="{29E86475-5149-4F38-81D3-A165596FE73B}" destId="{DB27E540-4EDE-4B50-BB04-1A15058808E3}" srcOrd="1" destOrd="0" presId="urn:microsoft.com/office/officeart/2018/2/layout/IconCircleList"/>
    <dgm:cxn modelId="{3E0610A7-4075-4274-919B-62069820F165}" type="presParOf" srcId="{29E86475-5149-4F38-81D3-A165596FE73B}" destId="{F6564504-D41F-4A5B-ACAD-8E181F77C378}" srcOrd="2" destOrd="0" presId="urn:microsoft.com/office/officeart/2018/2/layout/IconCircleList"/>
    <dgm:cxn modelId="{3AB19FEA-DF6F-476C-B2EB-960CA21FB232}" type="presParOf" srcId="{29E86475-5149-4F38-81D3-A165596FE73B}" destId="{F420509D-C837-4F3D-99D6-A39A8C51608B}" srcOrd="3" destOrd="0" presId="urn:microsoft.com/office/officeart/2018/2/layout/IconCircleList"/>
    <dgm:cxn modelId="{C0AA163F-DDF4-4B10-ABC4-B5EA947E8C6D}" type="presParOf" srcId="{4C777D31-476C-46C5-8DCB-854051C979D3}" destId="{2E75BC7E-5BB9-4554-AEFD-C7B7C9C76A23}" srcOrd="1" destOrd="0" presId="urn:microsoft.com/office/officeart/2018/2/layout/IconCircleList"/>
    <dgm:cxn modelId="{D31FF9F9-7A72-4387-AFB8-CEA21639E8EA}" type="presParOf" srcId="{4C777D31-476C-46C5-8DCB-854051C979D3}" destId="{885B50AD-D29E-4600-911D-D948682B69E8}" srcOrd="2" destOrd="0" presId="urn:microsoft.com/office/officeart/2018/2/layout/IconCircleList"/>
    <dgm:cxn modelId="{DC7260D8-AFD2-4962-92DB-BA16ECB84E90}" type="presParOf" srcId="{885B50AD-D29E-4600-911D-D948682B69E8}" destId="{8B0C590E-A202-4648-B155-0419CA0A628E}" srcOrd="0" destOrd="0" presId="urn:microsoft.com/office/officeart/2018/2/layout/IconCircleList"/>
    <dgm:cxn modelId="{E5D435F0-4727-4B8A-AEDA-690431C06C16}" type="presParOf" srcId="{885B50AD-D29E-4600-911D-D948682B69E8}" destId="{41F84F42-4596-4D00-82AB-BCEB993296D2}" srcOrd="1" destOrd="0" presId="urn:microsoft.com/office/officeart/2018/2/layout/IconCircleList"/>
    <dgm:cxn modelId="{4D183720-4B55-4F6A-9A9B-2764C72B1608}" type="presParOf" srcId="{885B50AD-D29E-4600-911D-D948682B69E8}" destId="{F5246B72-52C3-4335-B241-AA3393398B2E}" srcOrd="2" destOrd="0" presId="urn:microsoft.com/office/officeart/2018/2/layout/IconCircleList"/>
    <dgm:cxn modelId="{A90E146C-5F42-4B7E-A585-2CB919BEE048}" type="presParOf" srcId="{885B50AD-D29E-4600-911D-D948682B69E8}" destId="{41097F15-3F1A-461E-893F-295B1DED9F06}" srcOrd="3" destOrd="0" presId="urn:microsoft.com/office/officeart/2018/2/layout/IconCircleList"/>
    <dgm:cxn modelId="{56CCEAAF-0098-4359-A98A-B852A9B973F5}" type="presParOf" srcId="{4C777D31-476C-46C5-8DCB-854051C979D3}" destId="{C36BFC31-F8FF-4265-AA7E-28263951E90C}" srcOrd="3" destOrd="0" presId="urn:microsoft.com/office/officeart/2018/2/layout/IconCircleList"/>
    <dgm:cxn modelId="{72F2E9DA-1170-4240-A522-38379BC830DC}" type="presParOf" srcId="{4C777D31-476C-46C5-8DCB-854051C979D3}" destId="{C1E06388-124D-4355-9D73-C2FE065B321D}" srcOrd="4" destOrd="0" presId="urn:microsoft.com/office/officeart/2018/2/layout/IconCircleList"/>
    <dgm:cxn modelId="{DCD8C216-65B9-43C3-919B-E8024540119F}" type="presParOf" srcId="{C1E06388-124D-4355-9D73-C2FE065B321D}" destId="{50B97434-EDE8-4004-9FA6-F473D0425C62}" srcOrd="0" destOrd="0" presId="urn:microsoft.com/office/officeart/2018/2/layout/IconCircleList"/>
    <dgm:cxn modelId="{3A31EAF9-8214-4142-937B-57955708365D}" type="presParOf" srcId="{C1E06388-124D-4355-9D73-C2FE065B321D}" destId="{9C3E18D8-EDBC-4DB2-99CD-94141750FA3D}" srcOrd="1" destOrd="0" presId="urn:microsoft.com/office/officeart/2018/2/layout/IconCircleList"/>
    <dgm:cxn modelId="{DF105C46-484B-4AB1-941E-8C95C25F0FC4}" type="presParOf" srcId="{C1E06388-124D-4355-9D73-C2FE065B321D}" destId="{ADA57659-1984-4887-A094-997936DB86EA}" srcOrd="2" destOrd="0" presId="urn:microsoft.com/office/officeart/2018/2/layout/IconCircleList"/>
    <dgm:cxn modelId="{AE1E5CC9-6799-4CBA-B71E-19A0D4205C94}" type="presParOf" srcId="{C1E06388-124D-4355-9D73-C2FE065B321D}" destId="{4DF769A7-169C-4C7D-9658-A1CE45AC2AF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3BAED61-44CD-4322-B276-41CC19F1F589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A716D2-3E86-413D-A896-D8107C92F7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Email: </a:t>
          </a:r>
          <a:r>
            <a:rPr lang="en-US">
              <a:hlinkClick xmlns:r="http://schemas.openxmlformats.org/officeDocument/2006/relationships" r:id="rId1"/>
            </a:rPr>
            <a:t>leemarso@nmsu.edu</a:t>
          </a:r>
          <a:endParaRPr lang="en-US"/>
        </a:p>
      </dgm:t>
    </dgm:pt>
    <dgm:pt modelId="{477BFED1-EF9E-4D50-A29D-07F219D5FFEA}" type="parTrans" cxnId="{08129F99-4E26-4E3B-ACCD-1E4438AB54B0}">
      <dgm:prSet/>
      <dgm:spPr/>
      <dgm:t>
        <a:bodyPr/>
        <a:lstStyle/>
        <a:p>
          <a:endParaRPr lang="en-US"/>
        </a:p>
      </dgm:t>
    </dgm:pt>
    <dgm:pt modelId="{80D1F4C1-E5CC-4F6B-B820-5F64DCE5E1FF}" type="sibTrans" cxnId="{08129F99-4E26-4E3B-ACCD-1E4438AB54B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58A7C26-7E60-4C43-97EB-8D25AA33FC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Phone: (575) 646-1174</a:t>
          </a:r>
        </a:p>
      </dgm:t>
    </dgm:pt>
    <dgm:pt modelId="{CC58FE4E-6967-45F1-9F6E-D89DC6F0D6DF}" type="parTrans" cxnId="{327F4B59-F473-4C9C-A320-AD74A89B7DA4}">
      <dgm:prSet/>
      <dgm:spPr/>
      <dgm:t>
        <a:bodyPr/>
        <a:lstStyle/>
        <a:p>
          <a:endParaRPr lang="en-US"/>
        </a:p>
      </dgm:t>
    </dgm:pt>
    <dgm:pt modelId="{C16DB4D7-B983-47AE-847B-C615B6E06095}" type="sibTrans" cxnId="{327F4B59-F473-4C9C-A320-AD74A89B7DA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AA27EC1-5C02-4A0E-939C-C2C2B5FF0E8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Office: Garcia Center, Room 104</a:t>
          </a:r>
        </a:p>
      </dgm:t>
    </dgm:pt>
    <dgm:pt modelId="{544A7BA9-20E5-4B5F-80E3-D22D9A28F872}" type="parTrans" cxnId="{3E0ACCE3-17C8-4032-8594-3C8CF21057B9}">
      <dgm:prSet/>
      <dgm:spPr/>
      <dgm:t>
        <a:bodyPr/>
        <a:lstStyle/>
        <a:p>
          <a:endParaRPr lang="en-US"/>
        </a:p>
      </dgm:t>
    </dgm:pt>
    <dgm:pt modelId="{9D74AD27-D7C6-489D-9657-9F6F47E6C62E}" type="sibTrans" cxnId="{3E0ACCE3-17C8-4032-8594-3C8CF21057B9}">
      <dgm:prSet/>
      <dgm:spPr/>
      <dgm:t>
        <a:bodyPr/>
        <a:lstStyle/>
        <a:p>
          <a:endParaRPr lang="en-US"/>
        </a:p>
      </dgm:t>
    </dgm:pt>
    <dgm:pt modelId="{E43CB0DB-E8C0-4B57-B56C-38EE88E5ADB5}" type="pres">
      <dgm:prSet presAssocID="{03BAED61-44CD-4322-B276-41CC19F1F589}" presName="root" presStyleCnt="0">
        <dgm:presLayoutVars>
          <dgm:dir/>
          <dgm:resizeHandles val="exact"/>
        </dgm:presLayoutVars>
      </dgm:prSet>
      <dgm:spPr/>
    </dgm:pt>
    <dgm:pt modelId="{EBC9815B-D4DF-44CC-8509-BE0FD88D8961}" type="pres">
      <dgm:prSet presAssocID="{03BAED61-44CD-4322-B276-41CC19F1F589}" presName="container" presStyleCnt="0">
        <dgm:presLayoutVars>
          <dgm:dir/>
          <dgm:resizeHandles val="exact"/>
        </dgm:presLayoutVars>
      </dgm:prSet>
      <dgm:spPr/>
    </dgm:pt>
    <dgm:pt modelId="{132E3351-9608-43AA-BFA5-036C5E30AF2E}" type="pres">
      <dgm:prSet presAssocID="{67A716D2-3E86-413D-A896-D8107C92F76A}" presName="compNode" presStyleCnt="0"/>
      <dgm:spPr/>
    </dgm:pt>
    <dgm:pt modelId="{3D25C239-6302-4DB9-80C3-763D30E2B675}" type="pres">
      <dgm:prSet presAssocID="{67A716D2-3E86-413D-A896-D8107C92F76A}" presName="iconBgRect" presStyleLbl="bgShp" presStyleIdx="0" presStyleCnt="3"/>
      <dgm:spPr/>
    </dgm:pt>
    <dgm:pt modelId="{71138985-2D1E-49CD-9F84-9D35E1B92947}" type="pres">
      <dgm:prSet presAssocID="{67A716D2-3E86-413D-A896-D8107C92F76A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velope with solid fill"/>
        </a:ext>
      </dgm:extLst>
    </dgm:pt>
    <dgm:pt modelId="{2020E36A-0F1F-47D6-886B-929D3894CFC0}" type="pres">
      <dgm:prSet presAssocID="{67A716D2-3E86-413D-A896-D8107C92F76A}" presName="spaceRect" presStyleCnt="0"/>
      <dgm:spPr/>
    </dgm:pt>
    <dgm:pt modelId="{624B5854-F9AC-47A0-A684-41D0777158F4}" type="pres">
      <dgm:prSet presAssocID="{67A716D2-3E86-413D-A896-D8107C92F76A}" presName="textRect" presStyleLbl="revTx" presStyleIdx="0" presStyleCnt="3">
        <dgm:presLayoutVars>
          <dgm:chMax val="1"/>
          <dgm:chPref val="1"/>
        </dgm:presLayoutVars>
      </dgm:prSet>
      <dgm:spPr/>
    </dgm:pt>
    <dgm:pt modelId="{54AA95A0-39E5-4362-A090-1F8F460CB06D}" type="pres">
      <dgm:prSet presAssocID="{80D1F4C1-E5CC-4F6B-B820-5F64DCE5E1FF}" presName="sibTrans" presStyleLbl="sibTrans2D1" presStyleIdx="0" presStyleCnt="0"/>
      <dgm:spPr/>
    </dgm:pt>
    <dgm:pt modelId="{083262BD-1FB9-495C-A48A-4C0FF75A79A3}" type="pres">
      <dgm:prSet presAssocID="{558A7C26-7E60-4C43-97EB-8D25AA33FC94}" presName="compNode" presStyleCnt="0"/>
      <dgm:spPr/>
    </dgm:pt>
    <dgm:pt modelId="{0CDF8B22-FF75-4188-AD77-881A1E25388A}" type="pres">
      <dgm:prSet presAssocID="{558A7C26-7E60-4C43-97EB-8D25AA33FC94}" presName="iconBgRect" presStyleLbl="bgShp" presStyleIdx="1" presStyleCnt="3"/>
      <dgm:spPr/>
    </dgm:pt>
    <dgm:pt modelId="{0FA10AEC-9C55-4466-B8D9-204AC4E92DBD}" type="pres">
      <dgm:prSet presAssocID="{558A7C26-7E60-4C43-97EB-8D25AA33FC94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F31AF919-D236-4E33-9C1F-1366EB4A13B0}" type="pres">
      <dgm:prSet presAssocID="{558A7C26-7E60-4C43-97EB-8D25AA33FC94}" presName="spaceRect" presStyleCnt="0"/>
      <dgm:spPr/>
    </dgm:pt>
    <dgm:pt modelId="{A0FA613F-C700-4EA9-A598-755084BD3E4E}" type="pres">
      <dgm:prSet presAssocID="{558A7C26-7E60-4C43-97EB-8D25AA33FC94}" presName="textRect" presStyleLbl="revTx" presStyleIdx="1" presStyleCnt="3">
        <dgm:presLayoutVars>
          <dgm:chMax val="1"/>
          <dgm:chPref val="1"/>
        </dgm:presLayoutVars>
      </dgm:prSet>
      <dgm:spPr/>
    </dgm:pt>
    <dgm:pt modelId="{C01F54A5-74C0-4EB2-B805-EAC8A3883CD7}" type="pres">
      <dgm:prSet presAssocID="{C16DB4D7-B983-47AE-847B-C615B6E06095}" presName="sibTrans" presStyleLbl="sibTrans2D1" presStyleIdx="0" presStyleCnt="0"/>
      <dgm:spPr/>
    </dgm:pt>
    <dgm:pt modelId="{50BD9FD3-D696-4F79-A620-1BB913906157}" type="pres">
      <dgm:prSet presAssocID="{4AA27EC1-5C02-4A0E-939C-C2C2B5FF0E85}" presName="compNode" presStyleCnt="0"/>
      <dgm:spPr/>
    </dgm:pt>
    <dgm:pt modelId="{AC291FE6-1CAF-418B-BDB0-D9BE9B051F16}" type="pres">
      <dgm:prSet presAssocID="{4AA27EC1-5C02-4A0E-939C-C2C2B5FF0E85}" presName="iconBgRect" presStyleLbl="bgShp" presStyleIdx="2" presStyleCnt="3"/>
      <dgm:spPr/>
    </dgm:pt>
    <dgm:pt modelId="{FE7B761C-B7A7-4E2A-BEE5-0444EA5A3FA6}" type="pres">
      <dgm:prSet presAssocID="{4AA27EC1-5C02-4A0E-939C-C2C2B5FF0E85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ffice Chair with solid fill"/>
        </a:ext>
      </dgm:extLst>
    </dgm:pt>
    <dgm:pt modelId="{5148B043-0AFC-4C43-9698-7336C006F853}" type="pres">
      <dgm:prSet presAssocID="{4AA27EC1-5C02-4A0E-939C-C2C2B5FF0E85}" presName="spaceRect" presStyleCnt="0"/>
      <dgm:spPr/>
    </dgm:pt>
    <dgm:pt modelId="{C69FF07C-3C60-4DF4-AC98-6FF67C75E5FD}" type="pres">
      <dgm:prSet presAssocID="{4AA27EC1-5C02-4A0E-939C-C2C2B5FF0E8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FBA4719-BCF1-4581-B7AA-4B3D67CA0779}" type="presOf" srcId="{C16DB4D7-B983-47AE-847B-C615B6E06095}" destId="{C01F54A5-74C0-4EB2-B805-EAC8A3883CD7}" srcOrd="0" destOrd="0" presId="urn:microsoft.com/office/officeart/2018/2/layout/IconCircleList"/>
    <dgm:cxn modelId="{22945328-9680-4066-85F6-3577B36BFE18}" type="presOf" srcId="{80D1F4C1-E5CC-4F6B-B820-5F64DCE5E1FF}" destId="{54AA95A0-39E5-4362-A090-1F8F460CB06D}" srcOrd="0" destOrd="0" presId="urn:microsoft.com/office/officeart/2018/2/layout/IconCircleList"/>
    <dgm:cxn modelId="{F0A38D2C-9EED-43C9-9E1C-A892C5EFD82F}" type="presOf" srcId="{03BAED61-44CD-4322-B276-41CC19F1F589}" destId="{E43CB0DB-E8C0-4B57-B56C-38EE88E5ADB5}" srcOrd="0" destOrd="0" presId="urn:microsoft.com/office/officeart/2018/2/layout/IconCircleList"/>
    <dgm:cxn modelId="{327F4B59-F473-4C9C-A320-AD74A89B7DA4}" srcId="{03BAED61-44CD-4322-B276-41CC19F1F589}" destId="{558A7C26-7E60-4C43-97EB-8D25AA33FC94}" srcOrd="1" destOrd="0" parTransId="{CC58FE4E-6967-45F1-9F6E-D89DC6F0D6DF}" sibTransId="{C16DB4D7-B983-47AE-847B-C615B6E06095}"/>
    <dgm:cxn modelId="{8E842A83-A39A-4AE0-842D-C184AFC67BD0}" type="presOf" srcId="{558A7C26-7E60-4C43-97EB-8D25AA33FC94}" destId="{A0FA613F-C700-4EA9-A598-755084BD3E4E}" srcOrd="0" destOrd="0" presId="urn:microsoft.com/office/officeart/2018/2/layout/IconCircleList"/>
    <dgm:cxn modelId="{08129F99-4E26-4E3B-ACCD-1E4438AB54B0}" srcId="{03BAED61-44CD-4322-B276-41CC19F1F589}" destId="{67A716D2-3E86-413D-A896-D8107C92F76A}" srcOrd="0" destOrd="0" parTransId="{477BFED1-EF9E-4D50-A29D-07F219D5FFEA}" sibTransId="{80D1F4C1-E5CC-4F6B-B820-5F64DCE5E1FF}"/>
    <dgm:cxn modelId="{46A097AF-B1BC-4248-B71C-19BFE114D639}" type="presOf" srcId="{4AA27EC1-5C02-4A0E-939C-C2C2B5FF0E85}" destId="{C69FF07C-3C60-4DF4-AC98-6FF67C75E5FD}" srcOrd="0" destOrd="0" presId="urn:microsoft.com/office/officeart/2018/2/layout/IconCircleList"/>
    <dgm:cxn modelId="{1EFE82BE-F232-46DA-81A0-518770CF3632}" type="presOf" srcId="{67A716D2-3E86-413D-A896-D8107C92F76A}" destId="{624B5854-F9AC-47A0-A684-41D0777158F4}" srcOrd="0" destOrd="0" presId="urn:microsoft.com/office/officeart/2018/2/layout/IconCircleList"/>
    <dgm:cxn modelId="{3E0ACCE3-17C8-4032-8594-3C8CF21057B9}" srcId="{03BAED61-44CD-4322-B276-41CC19F1F589}" destId="{4AA27EC1-5C02-4A0E-939C-C2C2B5FF0E85}" srcOrd="2" destOrd="0" parTransId="{544A7BA9-20E5-4B5F-80E3-D22D9A28F872}" sibTransId="{9D74AD27-D7C6-489D-9657-9F6F47E6C62E}"/>
    <dgm:cxn modelId="{57A77957-AF73-4464-BDC8-EBD8682DE433}" type="presParOf" srcId="{E43CB0DB-E8C0-4B57-B56C-38EE88E5ADB5}" destId="{EBC9815B-D4DF-44CC-8509-BE0FD88D8961}" srcOrd="0" destOrd="0" presId="urn:microsoft.com/office/officeart/2018/2/layout/IconCircleList"/>
    <dgm:cxn modelId="{3EEEBAA4-AFF2-4452-96DA-8EB608FA2169}" type="presParOf" srcId="{EBC9815B-D4DF-44CC-8509-BE0FD88D8961}" destId="{132E3351-9608-43AA-BFA5-036C5E30AF2E}" srcOrd="0" destOrd="0" presId="urn:microsoft.com/office/officeart/2018/2/layout/IconCircleList"/>
    <dgm:cxn modelId="{EC6E659B-E784-48ED-B139-3089CFFB7E86}" type="presParOf" srcId="{132E3351-9608-43AA-BFA5-036C5E30AF2E}" destId="{3D25C239-6302-4DB9-80C3-763D30E2B675}" srcOrd="0" destOrd="0" presId="urn:microsoft.com/office/officeart/2018/2/layout/IconCircleList"/>
    <dgm:cxn modelId="{DCC815F2-5AAB-4B21-8ACC-E70A93AA2817}" type="presParOf" srcId="{132E3351-9608-43AA-BFA5-036C5E30AF2E}" destId="{71138985-2D1E-49CD-9F84-9D35E1B92947}" srcOrd="1" destOrd="0" presId="urn:microsoft.com/office/officeart/2018/2/layout/IconCircleList"/>
    <dgm:cxn modelId="{4FA263FD-31FE-40A7-A64A-CC2E8B573E70}" type="presParOf" srcId="{132E3351-9608-43AA-BFA5-036C5E30AF2E}" destId="{2020E36A-0F1F-47D6-886B-929D3894CFC0}" srcOrd="2" destOrd="0" presId="urn:microsoft.com/office/officeart/2018/2/layout/IconCircleList"/>
    <dgm:cxn modelId="{D0BBF32D-8DEC-41CE-9041-5BBD9431D776}" type="presParOf" srcId="{132E3351-9608-43AA-BFA5-036C5E30AF2E}" destId="{624B5854-F9AC-47A0-A684-41D0777158F4}" srcOrd="3" destOrd="0" presId="urn:microsoft.com/office/officeart/2018/2/layout/IconCircleList"/>
    <dgm:cxn modelId="{7C761100-95F3-444E-B932-1CC8EA225C32}" type="presParOf" srcId="{EBC9815B-D4DF-44CC-8509-BE0FD88D8961}" destId="{54AA95A0-39E5-4362-A090-1F8F460CB06D}" srcOrd="1" destOrd="0" presId="urn:microsoft.com/office/officeart/2018/2/layout/IconCircleList"/>
    <dgm:cxn modelId="{F1C12884-DE95-4D15-8EAB-857D6E485F51}" type="presParOf" srcId="{EBC9815B-D4DF-44CC-8509-BE0FD88D8961}" destId="{083262BD-1FB9-495C-A48A-4C0FF75A79A3}" srcOrd="2" destOrd="0" presId="urn:microsoft.com/office/officeart/2018/2/layout/IconCircleList"/>
    <dgm:cxn modelId="{5F762541-2BEE-4EB7-8819-282B83C0AA2C}" type="presParOf" srcId="{083262BD-1FB9-495C-A48A-4C0FF75A79A3}" destId="{0CDF8B22-FF75-4188-AD77-881A1E25388A}" srcOrd="0" destOrd="0" presId="urn:microsoft.com/office/officeart/2018/2/layout/IconCircleList"/>
    <dgm:cxn modelId="{39F08DA4-235D-49EE-AA24-57BEA1222F86}" type="presParOf" srcId="{083262BD-1FB9-495C-A48A-4C0FF75A79A3}" destId="{0FA10AEC-9C55-4466-B8D9-204AC4E92DBD}" srcOrd="1" destOrd="0" presId="urn:microsoft.com/office/officeart/2018/2/layout/IconCircleList"/>
    <dgm:cxn modelId="{0955F36A-C457-4292-8119-B324D59233E0}" type="presParOf" srcId="{083262BD-1FB9-495C-A48A-4C0FF75A79A3}" destId="{F31AF919-D236-4E33-9C1F-1366EB4A13B0}" srcOrd="2" destOrd="0" presId="urn:microsoft.com/office/officeart/2018/2/layout/IconCircleList"/>
    <dgm:cxn modelId="{C2C6CD2D-01D8-43C4-B8BD-435F716B2642}" type="presParOf" srcId="{083262BD-1FB9-495C-A48A-4C0FF75A79A3}" destId="{A0FA613F-C700-4EA9-A598-755084BD3E4E}" srcOrd="3" destOrd="0" presId="urn:microsoft.com/office/officeart/2018/2/layout/IconCircleList"/>
    <dgm:cxn modelId="{81EDC33E-D4E5-4E3A-92E8-0D885C74074B}" type="presParOf" srcId="{EBC9815B-D4DF-44CC-8509-BE0FD88D8961}" destId="{C01F54A5-74C0-4EB2-B805-EAC8A3883CD7}" srcOrd="3" destOrd="0" presId="urn:microsoft.com/office/officeart/2018/2/layout/IconCircleList"/>
    <dgm:cxn modelId="{D0A1CFC3-9C07-4809-915E-2D847C61A7FC}" type="presParOf" srcId="{EBC9815B-D4DF-44CC-8509-BE0FD88D8961}" destId="{50BD9FD3-D696-4F79-A620-1BB913906157}" srcOrd="4" destOrd="0" presId="urn:microsoft.com/office/officeart/2018/2/layout/IconCircleList"/>
    <dgm:cxn modelId="{7D3FCAA8-E6B1-464F-BAEB-4B1824F5FD70}" type="presParOf" srcId="{50BD9FD3-D696-4F79-A620-1BB913906157}" destId="{AC291FE6-1CAF-418B-BDB0-D9BE9B051F16}" srcOrd="0" destOrd="0" presId="urn:microsoft.com/office/officeart/2018/2/layout/IconCircleList"/>
    <dgm:cxn modelId="{45556376-5CB2-434C-90AC-F00C7BDA2BAB}" type="presParOf" srcId="{50BD9FD3-D696-4F79-A620-1BB913906157}" destId="{FE7B761C-B7A7-4E2A-BEE5-0444EA5A3FA6}" srcOrd="1" destOrd="0" presId="urn:microsoft.com/office/officeart/2018/2/layout/IconCircleList"/>
    <dgm:cxn modelId="{DF266BFC-6064-4C04-9B1B-C873DAFAD471}" type="presParOf" srcId="{50BD9FD3-D696-4F79-A620-1BB913906157}" destId="{5148B043-0AFC-4C43-9698-7336C006F853}" srcOrd="2" destOrd="0" presId="urn:microsoft.com/office/officeart/2018/2/layout/IconCircleList"/>
    <dgm:cxn modelId="{3782DB28-4799-4866-AE4C-E4639E469738}" type="presParOf" srcId="{50BD9FD3-D696-4F79-A620-1BB913906157}" destId="{C69FF07C-3C60-4DF4-AC98-6FF67C75E5F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DA3FE-E704-1646-B662-66043DD50F87}">
      <dsp:nvSpPr>
        <dsp:cNvPr id="0" name=""/>
        <dsp:cNvSpPr/>
      </dsp:nvSpPr>
      <dsp:spPr>
        <a:xfrm>
          <a:off x="1142" y="0"/>
          <a:ext cx="4454201" cy="4394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267" tIns="330200" rIns="347267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Any NMSU Employee with official CES appointment. </a:t>
          </a:r>
        </a:p>
      </dsp:txBody>
      <dsp:txXfrm>
        <a:off x="1142" y="1669796"/>
        <a:ext cx="4454201" cy="2636520"/>
      </dsp:txXfrm>
    </dsp:sp>
    <dsp:sp modelId="{B7FFB999-2595-B948-9229-1777ED291A2B}">
      <dsp:nvSpPr>
        <dsp:cNvPr id="0" name=""/>
        <dsp:cNvSpPr/>
      </dsp:nvSpPr>
      <dsp:spPr>
        <a:xfrm>
          <a:off x="1569112" y="439420"/>
          <a:ext cx="1318260" cy="13182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777" tIns="12700" rIns="102777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762167" y="632475"/>
        <a:ext cx="932150" cy="932150"/>
      </dsp:txXfrm>
    </dsp:sp>
    <dsp:sp modelId="{8837499B-C9F7-FC48-9453-9993F1D1A8BA}">
      <dsp:nvSpPr>
        <dsp:cNvPr id="0" name=""/>
        <dsp:cNvSpPr/>
      </dsp:nvSpPr>
      <dsp:spPr>
        <a:xfrm>
          <a:off x="1142" y="4394128"/>
          <a:ext cx="4454201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9F7BC3-399D-0E45-8C5B-6943C6102CE3}">
      <dsp:nvSpPr>
        <dsp:cNvPr id="0" name=""/>
        <dsp:cNvSpPr/>
      </dsp:nvSpPr>
      <dsp:spPr>
        <a:xfrm>
          <a:off x="4900763" y="0"/>
          <a:ext cx="4454201" cy="4394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267" tIns="330200" rIns="347267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Other NMSU employees may co-author publications with CES employees. </a:t>
          </a:r>
        </a:p>
      </dsp:txBody>
      <dsp:txXfrm>
        <a:off x="4900763" y="1669796"/>
        <a:ext cx="4454201" cy="2636520"/>
      </dsp:txXfrm>
    </dsp:sp>
    <dsp:sp modelId="{C0490D1A-9639-094A-8349-989E6B13DF0E}">
      <dsp:nvSpPr>
        <dsp:cNvPr id="0" name=""/>
        <dsp:cNvSpPr/>
      </dsp:nvSpPr>
      <dsp:spPr>
        <a:xfrm>
          <a:off x="6468734" y="439420"/>
          <a:ext cx="1318260" cy="13182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777" tIns="12700" rIns="102777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6661789" y="632475"/>
        <a:ext cx="932150" cy="932150"/>
      </dsp:txXfrm>
    </dsp:sp>
    <dsp:sp modelId="{6E869392-3194-C449-A225-76093F1E9E93}">
      <dsp:nvSpPr>
        <dsp:cNvPr id="0" name=""/>
        <dsp:cNvSpPr/>
      </dsp:nvSpPr>
      <dsp:spPr>
        <a:xfrm>
          <a:off x="4900763" y="4394128"/>
          <a:ext cx="4454201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81006-408E-40ED-B766-E00FF2B167CE}">
      <dsp:nvSpPr>
        <dsp:cNvPr id="0" name=""/>
        <dsp:cNvSpPr/>
      </dsp:nvSpPr>
      <dsp:spPr>
        <a:xfrm>
          <a:off x="338334" y="1313253"/>
          <a:ext cx="811636" cy="81163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9A79CD-B735-4F4B-BC56-6D39A851EF05}">
      <dsp:nvSpPr>
        <dsp:cNvPr id="0" name=""/>
        <dsp:cNvSpPr/>
      </dsp:nvSpPr>
      <dsp:spPr>
        <a:xfrm>
          <a:off x="508778" y="1483697"/>
          <a:ext cx="470748" cy="4707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BCC4E-57CD-4541-9E8D-6774BD1E363A}">
      <dsp:nvSpPr>
        <dsp:cNvPr id="0" name=""/>
        <dsp:cNvSpPr/>
      </dsp:nvSpPr>
      <dsp:spPr>
        <a:xfrm>
          <a:off x="1323892" y="1313253"/>
          <a:ext cx="1913142" cy="811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Research-based</a:t>
          </a:r>
        </a:p>
      </dsp:txBody>
      <dsp:txXfrm>
        <a:off x="1323892" y="1313253"/>
        <a:ext cx="1913142" cy="811636"/>
      </dsp:txXfrm>
    </dsp:sp>
    <dsp:sp modelId="{64C2259F-383F-4158-96F7-EEA1DB5CE5CB}">
      <dsp:nvSpPr>
        <dsp:cNvPr id="0" name=""/>
        <dsp:cNvSpPr/>
      </dsp:nvSpPr>
      <dsp:spPr>
        <a:xfrm>
          <a:off x="3570385" y="1313253"/>
          <a:ext cx="811636" cy="81163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0B913D-AED7-4B19-ADE4-3F77FE94ABC7}">
      <dsp:nvSpPr>
        <dsp:cNvPr id="0" name=""/>
        <dsp:cNvSpPr/>
      </dsp:nvSpPr>
      <dsp:spPr>
        <a:xfrm>
          <a:off x="3740829" y="1483697"/>
          <a:ext cx="470748" cy="4707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080BF9-CA8F-4940-9373-EBA99811D3A6}">
      <dsp:nvSpPr>
        <dsp:cNvPr id="0" name=""/>
        <dsp:cNvSpPr/>
      </dsp:nvSpPr>
      <dsp:spPr>
        <a:xfrm>
          <a:off x="4555943" y="1313253"/>
          <a:ext cx="1913142" cy="811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Aim to instruct or inform the general public </a:t>
          </a:r>
        </a:p>
      </dsp:txBody>
      <dsp:txXfrm>
        <a:off x="4555943" y="1313253"/>
        <a:ext cx="1913142" cy="811636"/>
      </dsp:txXfrm>
    </dsp:sp>
    <dsp:sp modelId="{25A29155-D512-4014-8B13-F8B9CB36FE95}">
      <dsp:nvSpPr>
        <dsp:cNvPr id="0" name=""/>
        <dsp:cNvSpPr/>
      </dsp:nvSpPr>
      <dsp:spPr>
        <a:xfrm>
          <a:off x="6802436" y="1313253"/>
          <a:ext cx="811636" cy="81163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BDDD5-7B49-457C-BC1B-62C3532DBDDB}">
      <dsp:nvSpPr>
        <dsp:cNvPr id="0" name=""/>
        <dsp:cNvSpPr/>
      </dsp:nvSpPr>
      <dsp:spPr>
        <a:xfrm>
          <a:off x="6972880" y="1483697"/>
          <a:ext cx="470748" cy="4707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42AC1-086B-4731-9168-8BC274C2781F}">
      <dsp:nvSpPr>
        <dsp:cNvPr id="0" name=""/>
        <dsp:cNvSpPr/>
      </dsp:nvSpPr>
      <dsp:spPr>
        <a:xfrm>
          <a:off x="7787994" y="1313253"/>
          <a:ext cx="1913142" cy="811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Reviewed every 5 years</a:t>
          </a:r>
        </a:p>
      </dsp:txBody>
      <dsp:txXfrm>
        <a:off x="7787994" y="1313253"/>
        <a:ext cx="1913142" cy="8116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79226-92EC-4382-B82C-2C4645345E90}">
      <dsp:nvSpPr>
        <dsp:cNvPr id="0" name=""/>
        <dsp:cNvSpPr/>
      </dsp:nvSpPr>
      <dsp:spPr>
        <a:xfrm>
          <a:off x="0" y="3399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6BBA7-B362-4D58-8F4F-E3F37AEB9051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50C86C-A2A0-4040-8A8D-3F6B8E451D46}">
      <dsp:nvSpPr>
        <dsp:cNvPr id="0" name=""/>
        <dsp:cNvSpPr/>
      </dsp:nvSpPr>
      <dsp:spPr>
        <a:xfrm>
          <a:off x="836323" y="3399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Guides: Brief, single-concept pieces. Written for non-technical, lay audience. </a:t>
          </a:r>
        </a:p>
      </dsp:txBody>
      <dsp:txXfrm>
        <a:off x="836323" y="3399"/>
        <a:ext cx="9679276" cy="724089"/>
      </dsp:txXfrm>
    </dsp:sp>
    <dsp:sp modelId="{FA25C61D-65C5-4026-97F7-6C1E2C8DAE85}">
      <dsp:nvSpPr>
        <dsp:cNvPr id="0" name=""/>
        <dsp:cNvSpPr/>
      </dsp:nvSpPr>
      <dsp:spPr>
        <a:xfrm>
          <a:off x="0" y="908511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A4DFA7-1EC8-471E-B24C-EDA0D8724125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F8831A-F907-4F9C-8AF2-E2D21A8A4B79}">
      <dsp:nvSpPr>
        <dsp:cNvPr id="0" name=""/>
        <dsp:cNvSpPr/>
      </dsp:nvSpPr>
      <dsp:spPr>
        <a:xfrm>
          <a:off x="836323" y="908511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Circulars: More detailed and stable content. </a:t>
          </a:r>
        </a:p>
      </dsp:txBody>
      <dsp:txXfrm>
        <a:off x="836323" y="908511"/>
        <a:ext cx="9679276" cy="724089"/>
      </dsp:txXfrm>
    </dsp:sp>
    <dsp:sp modelId="{55511F2D-2C24-4731-A8EF-115B73566DA1}">
      <dsp:nvSpPr>
        <dsp:cNvPr id="0" name=""/>
        <dsp:cNvSpPr/>
      </dsp:nvSpPr>
      <dsp:spPr>
        <a:xfrm>
          <a:off x="0" y="1813624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E2762C-ABF1-4D32-8AF7-31CABCEC22D1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F60AD9-717A-4F68-9333-DD695F82B50E}">
      <dsp:nvSpPr>
        <dsp:cNvPr id="0" name=""/>
        <dsp:cNvSpPr/>
      </dsp:nvSpPr>
      <dsp:spPr>
        <a:xfrm>
          <a:off x="836323" y="1813624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Annual Data Reports: Results of data collection of various fields. Made available to producers, agents, and specialists. </a:t>
          </a:r>
        </a:p>
      </dsp:txBody>
      <dsp:txXfrm>
        <a:off x="836323" y="1813624"/>
        <a:ext cx="9679276" cy="724089"/>
      </dsp:txXfrm>
    </dsp:sp>
    <dsp:sp modelId="{F5A558AD-5C8D-46B2-A67F-780947994652}">
      <dsp:nvSpPr>
        <dsp:cNvPr id="0" name=""/>
        <dsp:cNvSpPr/>
      </dsp:nvSpPr>
      <dsp:spPr>
        <a:xfrm>
          <a:off x="0" y="2718736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7F78FD-EA84-48AB-A06E-C331D112FDCC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AFDB41-664A-43EF-9699-0824FCFB9618}">
      <dsp:nvSpPr>
        <dsp:cNvPr id="0" name=""/>
        <dsp:cNvSpPr/>
      </dsp:nvSpPr>
      <dsp:spPr>
        <a:xfrm>
          <a:off x="836323" y="2718736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Task Force Reports: Reports of commissioned studies or efforts from interdisciplinary task forces. </a:t>
          </a:r>
        </a:p>
      </dsp:txBody>
      <dsp:txXfrm>
        <a:off x="836323" y="2718736"/>
        <a:ext cx="9679276" cy="724089"/>
      </dsp:txXfrm>
    </dsp:sp>
    <dsp:sp modelId="{A1789463-9F34-4F39-98BD-3BDDB5055AD6}">
      <dsp:nvSpPr>
        <dsp:cNvPr id="0" name=""/>
        <dsp:cNvSpPr/>
      </dsp:nvSpPr>
      <dsp:spPr>
        <a:xfrm>
          <a:off x="0" y="3623848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908AD6-6237-4CB7-B4D6-C27FB49AF337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8C30A4-E412-43A5-A097-29A46EFB14D4}">
      <dsp:nvSpPr>
        <dsp:cNvPr id="0" name=""/>
        <dsp:cNvSpPr/>
      </dsp:nvSpPr>
      <dsp:spPr>
        <a:xfrm>
          <a:off x="836323" y="3623848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Linebery Policy Center Reports: Policy analysis to advocate for beneficial use of natural resources. </a:t>
          </a:r>
        </a:p>
      </dsp:txBody>
      <dsp:txXfrm>
        <a:off x="836323" y="3623848"/>
        <a:ext cx="9679276" cy="7240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1B8058-0078-6243-8C02-27FDFD1E4E1A}">
      <dsp:nvSpPr>
        <dsp:cNvPr id="0" name=""/>
        <dsp:cNvSpPr/>
      </dsp:nvSpPr>
      <dsp:spPr>
        <a:xfrm>
          <a:off x="613581" y="459"/>
          <a:ext cx="1720081" cy="10320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Agricultural Mechanics and Engineering</a:t>
          </a:r>
        </a:p>
      </dsp:txBody>
      <dsp:txXfrm>
        <a:off x="613581" y="459"/>
        <a:ext cx="1720081" cy="1032048"/>
      </dsp:txXfrm>
    </dsp:sp>
    <dsp:sp modelId="{085C1B19-934E-2243-A615-0B9E38B56738}">
      <dsp:nvSpPr>
        <dsp:cNvPr id="0" name=""/>
        <dsp:cNvSpPr/>
      </dsp:nvSpPr>
      <dsp:spPr>
        <a:xfrm>
          <a:off x="2505670" y="459"/>
          <a:ext cx="1720081" cy="10320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Agronomy</a:t>
          </a:r>
        </a:p>
      </dsp:txBody>
      <dsp:txXfrm>
        <a:off x="2505670" y="459"/>
        <a:ext cx="1720081" cy="1032048"/>
      </dsp:txXfrm>
    </dsp:sp>
    <dsp:sp modelId="{645724FC-AEAF-7F43-B15F-6F719D2BA06C}">
      <dsp:nvSpPr>
        <dsp:cNvPr id="0" name=""/>
        <dsp:cNvSpPr/>
      </dsp:nvSpPr>
      <dsp:spPr>
        <a:xfrm>
          <a:off x="4397759" y="459"/>
          <a:ext cx="1720081" cy="10320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Clothing</a:t>
          </a:r>
        </a:p>
      </dsp:txBody>
      <dsp:txXfrm>
        <a:off x="4397759" y="459"/>
        <a:ext cx="1720081" cy="1032048"/>
      </dsp:txXfrm>
    </dsp:sp>
    <dsp:sp modelId="{0387333B-3397-894B-BDB7-5198E3A38D42}">
      <dsp:nvSpPr>
        <dsp:cNvPr id="0" name=""/>
        <dsp:cNvSpPr/>
      </dsp:nvSpPr>
      <dsp:spPr>
        <a:xfrm>
          <a:off x="6289848" y="459"/>
          <a:ext cx="1720081" cy="10320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Dairy</a:t>
          </a:r>
        </a:p>
      </dsp:txBody>
      <dsp:txXfrm>
        <a:off x="6289848" y="459"/>
        <a:ext cx="1720081" cy="1032048"/>
      </dsp:txXfrm>
    </dsp:sp>
    <dsp:sp modelId="{AC42EFAD-5A9D-6F41-A2E8-F09AE7A30C18}">
      <dsp:nvSpPr>
        <dsp:cNvPr id="0" name=""/>
        <dsp:cNvSpPr/>
      </dsp:nvSpPr>
      <dsp:spPr>
        <a:xfrm>
          <a:off x="8181937" y="459"/>
          <a:ext cx="1720081" cy="10320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Economics</a:t>
          </a:r>
        </a:p>
      </dsp:txBody>
      <dsp:txXfrm>
        <a:off x="8181937" y="459"/>
        <a:ext cx="1720081" cy="1032048"/>
      </dsp:txXfrm>
    </dsp:sp>
    <dsp:sp modelId="{138AD243-E92B-DC45-8660-A56FD29702BB}">
      <dsp:nvSpPr>
        <dsp:cNvPr id="0" name=""/>
        <dsp:cNvSpPr/>
      </dsp:nvSpPr>
      <dsp:spPr>
        <a:xfrm>
          <a:off x="613581" y="1204516"/>
          <a:ext cx="1720081" cy="10320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Family Development</a:t>
          </a:r>
        </a:p>
      </dsp:txBody>
      <dsp:txXfrm>
        <a:off x="613581" y="1204516"/>
        <a:ext cx="1720081" cy="1032048"/>
      </dsp:txXfrm>
    </dsp:sp>
    <dsp:sp modelId="{A3A2B1FB-985F-0B41-B33B-C910CFCAB6FE}">
      <dsp:nvSpPr>
        <dsp:cNvPr id="0" name=""/>
        <dsp:cNvSpPr/>
      </dsp:nvSpPr>
      <dsp:spPr>
        <a:xfrm>
          <a:off x="2505670" y="1204516"/>
          <a:ext cx="1720081" cy="10320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Family Resource Management</a:t>
          </a:r>
        </a:p>
      </dsp:txBody>
      <dsp:txXfrm>
        <a:off x="2505670" y="1204516"/>
        <a:ext cx="1720081" cy="1032048"/>
      </dsp:txXfrm>
    </dsp:sp>
    <dsp:sp modelId="{BBE3F032-BC94-3A4D-AE63-9CC78257AF7E}">
      <dsp:nvSpPr>
        <dsp:cNvPr id="0" name=""/>
        <dsp:cNvSpPr/>
      </dsp:nvSpPr>
      <dsp:spPr>
        <a:xfrm>
          <a:off x="4397759" y="1204516"/>
          <a:ext cx="1720081" cy="10320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Food and Nutrition</a:t>
          </a:r>
        </a:p>
      </dsp:txBody>
      <dsp:txXfrm>
        <a:off x="4397759" y="1204516"/>
        <a:ext cx="1720081" cy="1032048"/>
      </dsp:txXfrm>
    </dsp:sp>
    <dsp:sp modelId="{05215BC8-7FB3-1F40-B047-9500A9A5DD79}">
      <dsp:nvSpPr>
        <dsp:cNvPr id="0" name=""/>
        <dsp:cNvSpPr/>
      </dsp:nvSpPr>
      <dsp:spPr>
        <a:xfrm>
          <a:off x="6289848" y="1204516"/>
          <a:ext cx="1720081" cy="10320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Health</a:t>
          </a:r>
        </a:p>
      </dsp:txBody>
      <dsp:txXfrm>
        <a:off x="6289848" y="1204516"/>
        <a:ext cx="1720081" cy="1032048"/>
      </dsp:txXfrm>
    </dsp:sp>
    <dsp:sp modelId="{0C50788A-1FBC-F643-8F5A-8D56D9187295}">
      <dsp:nvSpPr>
        <dsp:cNvPr id="0" name=""/>
        <dsp:cNvSpPr/>
      </dsp:nvSpPr>
      <dsp:spPr>
        <a:xfrm>
          <a:off x="8181937" y="1204516"/>
          <a:ext cx="1720081" cy="10320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Horticulture</a:t>
          </a:r>
        </a:p>
      </dsp:txBody>
      <dsp:txXfrm>
        <a:off x="8181937" y="1204516"/>
        <a:ext cx="1720081" cy="1032048"/>
      </dsp:txXfrm>
    </dsp:sp>
    <dsp:sp modelId="{ACCAC5A3-6384-3A42-8A46-EDFF4824E5FF}">
      <dsp:nvSpPr>
        <dsp:cNvPr id="0" name=""/>
        <dsp:cNvSpPr/>
      </dsp:nvSpPr>
      <dsp:spPr>
        <a:xfrm>
          <a:off x="1559625" y="2408572"/>
          <a:ext cx="1720081" cy="10320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Livestock &amp; Range</a:t>
          </a:r>
        </a:p>
      </dsp:txBody>
      <dsp:txXfrm>
        <a:off x="1559625" y="2408572"/>
        <a:ext cx="1720081" cy="1032048"/>
      </dsp:txXfrm>
    </dsp:sp>
    <dsp:sp modelId="{AE426F18-973A-294E-B84B-5104129C5DC4}">
      <dsp:nvSpPr>
        <dsp:cNvPr id="0" name=""/>
        <dsp:cNvSpPr/>
      </dsp:nvSpPr>
      <dsp:spPr>
        <a:xfrm>
          <a:off x="3451714" y="2408572"/>
          <a:ext cx="1720081" cy="10320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Water</a:t>
          </a:r>
        </a:p>
      </dsp:txBody>
      <dsp:txXfrm>
        <a:off x="3451714" y="2408572"/>
        <a:ext cx="1720081" cy="1032048"/>
      </dsp:txXfrm>
    </dsp:sp>
    <dsp:sp modelId="{9D8BFEA1-4591-7841-BFFE-3D2992DDBC55}">
      <dsp:nvSpPr>
        <dsp:cNvPr id="0" name=""/>
        <dsp:cNvSpPr/>
      </dsp:nvSpPr>
      <dsp:spPr>
        <a:xfrm>
          <a:off x="5343804" y="2408572"/>
          <a:ext cx="1720081" cy="10320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Weather &amp; Climate</a:t>
          </a:r>
        </a:p>
      </dsp:txBody>
      <dsp:txXfrm>
        <a:off x="5343804" y="2408572"/>
        <a:ext cx="1720081" cy="1032048"/>
      </dsp:txXfrm>
    </dsp:sp>
    <dsp:sp modelId="{72823A78-7C4D-E445-A947-62008A5EAA2F}">
      <dsp:nvSpPr>
        <dsp:cNvPr id="0" name=""/>
        <dsp:cNvSpPr/>
      </dsp:nvSpPr>
      <dsp:spPr>
        <a:xfrm>
          <a:off x="7235893" y="2408572"/>
          <a:ext cx="1720081" cy="10320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Wildlife</a:t>
          </a:r>
        </a:p>
      </dsp:txBody>
      <dsp:txXfrm>
        <a:off x="7235893" y="2408572"/>
        <a:ext cx="1720081" cy="10320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337517-4120-114E-B144-BBBC46362C63}">
      <dsp:nvSpPr>
        <dsp:cNvPr id="0" name=""/>
        <dsp:cNvSpPr/>
      </dsp:nvSpPr>
      <dsp:spPr>
        <a:xfrm>
          <a:off x="2672229" y="535503"/>
          <a:ext cx="411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234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6801" y="579012"/>
        <a:ext cx="22091" cy="4422"/>
      </dsp:txXfrm>
    </dsp:sp>
    <dsp:sp modelId="{998BBE32-4AFF-F146-8EB9-0162C7F94033}">
      <dsp:nvSpPr>
        <dsp:cNvPr id="0" name=""/>
        <dsp:cNvSpPr/>
      </dsp:nvSpPr>
      <dsp:spPr>
        <a:xfrm>
          <a:off x="753011" y="4917"/>
          <a:ext cx="1921018" cy="1152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Author submits manuscript to department head.</a:t>
          </a:r>
        </a:p>
      </dsp:txBody>
      <dsp:txXfrm>
        <a:off x="753011" y="4917"/>
        <a:ext cx="1921018" cy="1152611"/>
      </dsp:txXfrm>
    </dsp:sp>
    <dsp:sp modelId="{8C53AA21-F6F5-1447-AEF9-9837D17327E7}">
      <dsp:nvSpPr>
        <dsp:cNvPr id="0" name=""/>
        <dsp:cNvSpPr/>
      </dsp:nvSpPr>
      <dsp:spPr>
        <a:xfrm>
          <a:off x="5035082" y="535503"/>
          <a:ext cx="411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234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9654" y="579012"/>
        <a:ext cx="22091" cy="4422"/>
      </dsp:txXfrm>
    </dsp:sp>
    <dsp:sp modelId="{11FC68FA-C57C-6F40-800E-A6AFB365179E}">
      <dsp:nvSpPr>
        <dsp:cNvPr id="0" name=""/>
        <dsp:cNvSpPr/>
      </dsp:nvSpPr>
      <dsp:spPr>
        <a:xfrm>
          <a:off x="3115864" y="4917"/>
          <a:ext cx="1921018" cy="1152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3 reviewers. 3 review forms: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Internal (NMSU)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External (outside institution)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Audience</a:t>
          </a:r>
        </a:p>
      </dsp:txBody>
      <dsp:txXfrm>
        <a:off x="3115864" y="4917"/>
        <a:ext cx="1921018" cy="1152611"/>
      </dsp:txXfrm>
    </dsp:sp>
    <dsp:sp modelId="{D2260B31-F1BE-A940-A0B8-C6160A489C97}">
      <dsp:nvSpPr>
        <dsp:cNvPr id="0" name=""/>
        <dsp:cNvSpPr/>
      </dsp:nvSpPr>
      <dsp:spPr>
        <a:xfrm>
          <a:off x="7397935" y="535503"/>
          <a:ext cx="411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234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92507" y="579012"/>
        <a:ext cx="22091" cy="4422"/>
      </dsp:txXfrm>
    </dsp:sp>
    <dsp:sp modelId="{CEB4992F-14AD-2F48-9305-7E4C03D4B78F}">
      <dsp:nvSpPr>
        <dsp:cNvPr id="0" name=""/>
        <dsp:cNvSpPr/>
      </dsp:nvSpPr>
      <dsp:spPr>
        <a:xfrm>
          <a:off x="5478717" y="4917"/>
          <a:ext cx="1921018" cy="1152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Submit edits to department head.</a:t>
          </a:r>
        </a:p>
      </dsp:txBody>
      <dsp:txXfrm>
        <a:off x="5478717" y="4917"/>
        <a:ext cx="1921018" cy="1152611"/>
      </dsp:txXfrm>
    </dsp:sp>
    <dsp:sp modelId="{CA453A0D-CDD7-4541-9A98-B92D78749AF0}">
      <dsp:nvSpPr>
        <dsp:cNvPr id="0" name=""/>
        <dsp:cNvSpPr/>
      </dsp:nvSpPr>
      <dsp:spPr>
        <a:xfrm>
          <a:off x="1713520" y="1155729"/>
          <a:ext cx="7088559" cy="411234"/>
        </a:xfrm>
        <a:custGeom>
          <a:avLst/>
          <a:gdLst/>
          <a:ahLst/>
          <a:cxnLst/>
          <a:rect l="0" t="0" r="0" b="0"/>
          <a:pathLst>
            <a:path>
              <a:moveTo>
                <a:pt x="7088559" y="0"/>
              </a:moveTo>
              <a:lnTo>
                <a:pt x="7088559" y="222717"/>
              </a:lnTo>
              <a:lnTo>
                <a:pt x="0" y="222717"/>
              </a:lnTo>
              <a:lnTo>
                <a:pt x="0" y="41123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80242" y="1359134"/>
        <a:ext cx="355115" cy="4422"/>
      </dsp:txXfrm>
    </dsp:sp>
    <dsp:sp modelId="{22DECA6C-188C-A04C-B52B-C03BA7954737}">
      <dsp:nvSpPr>
        <dsp:cNvPr id="0" name=""/>
        <dsp:cNvSpPr/>
      </dsp:nvSpPr>
      <dsp:spPr>
        <a:xfrm>
          <a:off x="7841570" y="4917"/>
          <a:ext cx="1921018" cy="1152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Department head sends manuscript and Manuscript Approval Form to CES Publications via email to </a:t>
          </a:r>
          <a:r>
            <a:rPr lang="en-US" sz="120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pubs@nmsu.edu</a:t>
          </a:r>
          <a:r>
            <a:rPr lang="en-US" sz="1200" kern="1200" dirty="0">
              <a:solidFill>
                <a:schemeClr val="bg1"/>
              </a:solidFill>
            </a:rPr>
            <a:t> </a:t>
          </a:r>
        </a:p>
      </dsp:txBody>
      <dsp:txXfrm>
        <a:off x="7841570" y="4917"/>
        <a:ext cx="1921018" cy="1152611"/>
      </dsp:txXfrm>
    </dsp:sp>
    <dsp:sp modelId="{980E90D2-D566-0445-B9A8-90DD082179D6}">
      <dsp:nvSpPr>
        <dsp:cNvPr id="0" name=""/>
        <dsp:cNvSpPr/>
      </dsp:nvSpPr>
      <dsp:spPr>
        <a:xfrm>
          <a:off x="2672229" y="2129948"/>
          <a:ext cx="411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234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6801" y="2173457"/>
        <a:ext cx="22091" cy="4422"/>
      </dsp:txXfrm>
    </dsp:sp>
    <dsp:sp modelId="{86087CFB-2A27-0B48-8B77-2C6F766A7AF0}">
      <dsp:nvSpPr>
        <dsp:cNvPr id="0" name=""/>
        <dsp:cNvSpPr/>
      </dsp:nvSpPr>
      <dsp:spPr>
        <a:xfrm>
          <a:off x="753011" y="1599363"/>
          <a:ext cx="1921018" cy="1152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Editor reviews and tracks changes.</a:t>
          </a:r>
        </a:p>
      </dsp:txBody>
      <dsp:txXfrm>
        <a:off x="753011" y="1599363"/>
        <a:ext cx="1921018" cy="1152611"/>
      </dsp:txXfrm>
    </dsp:sp>
    <dsp:sp modelId="{53775310-2327-1243-A6A8-B7F4C0148CF5}">
      <dsp:nvSpPr>
        <dsp:cNvPr id="0" name=""/>
        <dsp:cNvSpPr/>
      </dsp:nvSpPr>
      <dsp:spPr>
        <a:xfrm>
          <a:off x="5035082" y="2129948"/>
          <a:ext cx="411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234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9654" y="2173457"/>
        <a:ext cx="22091" cy="4422"/>
      </dsp:txXfrm>
    </dsp:sp>
    <dsp:sp modelId="{4D7CFBBF-F020-A24A-BE2F-7325855931C4}">
      <dsp:nvSpPr>
        <dsp:cNvPr id="0" name=""/>
        <dsp:cNvSpPr/>
      </dsp:nvSpPr>
      <dsp:spPr>
        <a:xfrm>
          <a:off x="3115864" y="1599363"/>
          <a:ext cx="1921018" cy="1152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Editor sends edits to author for approval.</a:t>
          </a:r>
        </a:p>
      </dsp:txBody>
      <dsp:txXfrm>
        <a:off x="3115864" y="1599363"/>
        <a:ext cx="1921018" cy="1152611"/>
      </dsp:txXfrm>
    </dsp:sp>
    <dsp:sp modelId="{76331062-7000-A644-8673-7C0F9932CFD5}">
      <dsp:nvSpPr>
        <dsp:cNvPr id="0" name=""/>
        <dsp:cNvSpPr/>
      </dsp:nvSpPr>
      <dsp:spPr>
        <a:xfrm>
          <a:off x="7397935" y="2129948"/>
          <a:ext cx="411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234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92507" y="2173457"/>
        <a:ext cx="22091" cy="4422"/>
      </dsp:txXfrm>
    </dsp:sp>
    <dsp:sp modelId="{B56482B1-6842-594E-8E52-CAC49315AFC6}">
      <dsp:nvSpPr>
        <dsp:cNvPr id="0" name=""/>
        <dsp:cNvSpPr/>
      </dsp:nvSpPr>
      <dsp:spPr>
        <a:xfrm>
          <a:off x="5478717" y="1599363"/>
          <a:ext cx="1921018" cy="1152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Layout production and typesetting.</a:t>
          </a:r>
        </a:p>
      </dsp:txBody>
      <dsp:txXfrm>
        <a:off x="5478717" y="1599363"/>
        <a:ext cx="1921018" cy="1152611"/>
      </dsp:txXfrm>
    </dsp:sp>
    <dsp:sp modelId="{C1227DF8-CACD-0C4B-B151-800993BB176F}">
      <dsp:nvSpPr>
        <dsp:cNvPr id="0" name=""/>
        <dsp:cNvSpPr/>
      </dsp:nvSpPr>
      <dsp:spPr>
        <a:xfrm>
          <a:off x="1713520" y="2750174"/>
          <a:ext cx="7088559" cy="411234"/>
        </a:xfrm>
        <a:custGeom>
          <a:avLst/>
          <a:gdLst/>
          <a:ahLst/>
          <a:cxnLst/>
          <a:rect l="0" t="0" r="0" b="0"/>
          <a:pathLst>
            <a:path>
              <a:moveTo>
                <a:pt x="7088559" y="0"/>
              </a:moveTo>
              <a:lnTo>
                <a:pt x="7088559" y="222717"/>
              </a:lnTo>
              <a:lnTo>
                <a:pt x="0" y="222717"/>
              </a:lnTo>
              <a:lnTo>
                <a:pt x="0" y="41123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80242" y="2953580"/>
        <a:ext cx="355115" cy="4422"/>
      </dsp:txXfrm>
    </dsp:sp>
    <dsp:sp modelId="{46935193-647C-0047-9D53-69B7E7416078}">
      <dsp:nvSpPr>
        <dsp:cNvPr id="0" name=""/>
        <dsp:cNvSpPr/>
      </dsp:nvSpPr>
      <dsp:spPr>
        <a:xfrm>
          <a:off x="7841570" y="1599363"/>
          <a:ext cx="1921018" cy="1152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Author approval of proof.</a:t>
          </a:r>
        </a:p>
      </dsp:txBody>
      <dsp:txXfrm>
        <a:off x="7841570" y="1599363"/>
        <a:ext cx="1921018" cy="1152611"/>
      </dsp:txXfrm>
    </dsp:sp>
    <dsp:sp modelId="{E87DF8D2-6125-284A-A76A-3A0985DA6A00}">
      <dsp:nvSpPr>
        <dsp:cNvPr id="0" name=""/>
        <dsp:cNvSpPr/>
      </dsp:nvSpPr>
      <dsp:spPr>
        <a:xfrm>
          <a:off x="2672229" y="3724394"/>
          <a:ext cx="411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234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6801" y="3767903"/>
        <a:ext cx="22091" cy="4422"/>
      </dsp:txXfrm>
    </dsp:sp>
    <dsp:sp modelId="{5DF84C9E-6D21-8B43-B843-5FDBAD712F38}">
      <dsp:nvSpPr>
        <dsp:cNvPr id="0" name=""/>
        <dsp:cNvSpPr/>
      </dsp:nvSpPr>
      <dsp:spPr>
        <a:xfrm>
          <a:off x="753011" y="3193808"/>
          <a:ext cx="1921018" cy="1152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Editor completes ADA accessibility report and metadata.</a:t>
          </a:r>
        </a:p>
      </dsp:txBody>
      <dsp:txXfrm>
        <a:off x="753011" y="3193808"/>
        <a:ext cx="1921018" cy="1152611"/>
      </dsp:txXfrm>
    </dsp:sp>
    <dsp:sp modelId="{E9A87C3A-AA44-C049-B4AD-2743BAB36C4F}">
      <dsp:nvSpPr>
        <dsp:cNvPr id="0" name=""/>
        <dsp:cNvSpPr/>
      </dsp:nvSpPr>
      <dsp:spPr>
        <a:xfrm>
          <a:off x="5035082" y="3724394"/>
          <a:ext cx="411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234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9654" y="3767903"/>
        <a:ext cx="22091" cy="4422"/>
      </dsp:txXfrm>
    </dsp:sp>
    <dsp:sp modelId="{F8437B97-FB76-FB4E-8F8F-C8F85D216604}">
      <dsp:nvSpPr>
        <dsp:cNvPr id="0" name=""/>
        <dsp:cNvSpPr/>
      </dsp:nvSpPr>
      <dsp:spPr>
        <a:xfrm>
          <a:off x="3115864" y="3193808"/>
          <a:ext cx="1921018" cy="1152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Editor uploads to website. </a:t>
          </a:r>
        </a:p>
      </dsp:txBody>
      <dsp:txXfrm>
        <a:off x="3115864" y="3193808"/>
        <a:ext cx="1921018" cy="1152611"/>
      </dsp:txXfrm>
    </dsp:sp>
    <dsp:sp modelId="{4612AF29-E901-8346-ACA0-4A8FB3D1290C}">
      <dsp:nvSpPr>
        <dsp:cNvPr id="0" name=""/>
        <dsp:cNvSpPr/>
      </dsp:nvSpPr>
      <dsp:spPr>
        <a:xfrm>
          <a:off x="7397935" y="3724394"/>
          <a:ext cx="411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234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92507" y="3767903"/>
        <a:ext cx="22091" cy="4422"/>
      </dsp:txXfrm>
    </dsp:sp>
    <dsp:sp modelId="{131386BF-480A-1341-BE95-9C913BAB01A6}">
      <dsp:nvSpPr>
        <dsp:cNvPr id="0" name=""/>
        <dsp:cNvSpPr/>
      </dsp:nvSpPr>
      <dsp:spPr>
        <a:xfrm>
          <a:off x="5478717" y="3193808"/>
          <a:ext cx="1921018" cy="1152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Editor emails ACES listserv new publication information and social media scheduling plan. </a:t>
          </a:r>
        </a:p>
      </dsp:txBody>
      <dsp:txXfrm>
        <a:off x="5478717" y="3193808"/>
        <a:ext cx="1921018" cy="1152611"/>
      </dsp:txXfrm>
    </dsp:sp>
    <dsp:sp modelId="{C912C5D6-9FBD-E249-9D08-82C1C3FC9127}">
      <dsp:nvSpPr>
        <dsp:cNvPr id="0" name=""/>
        <dsp:cNvSpPr/>
      </dsp:nvSpPr>
      <dsp:spPr>
        <a:xfrm>
          <a:off x="7841570" y="3193808"/>
          <a:ext cx="1921018" cy="11526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132" tIns="98808" rIns="94132" bIns="9880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Editor submits to NMSU’s Library, State’s Library, and digital archives.</a:t>
          </a:r>
        </a:p>
      </dsp:txBody>
      <dsp:txXfrm>
        <a:off x="7841570" y="3193808"/>
        <a:ext cx="1921018" cy="11526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0C96AC-6CDD-4851-B113-473708AA900B}">
      <dsp:nvSpPr>
        <dsp:cNvPr id="0" name=""/>
        <dsp:cNvSpPr/>
      </dsp:nvSpPr>
      <dsp:spPr>
        <a:xfrm>
          <a:off x="82613" y="1727046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27E540-4EDE-4B50-BB04-1A15058808E3}">
      <dsp:nvSpPr>
        <dsp:cNvPr id="0" name=""/>
        <dsp:cNvSpPr/>
      </dsp:nvSpPr>
      <dsp:spPr>
        <a:xfrm>
          <a:off x="271034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20509D-C837-4F3D-99D6-A39A8C51608B}">
      <dsp:nvSpPr>
        <dsp:cNvPr id="0" name=""/>
        <dsp:cNvSpPr/>
      </dsp:nvSpPr>
      <dsp:spPr>
        <a:xfrm>
          <a:off x="1172126" y="1727046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Obtain copyright clearance to use any photos or figures published by another source.</a:t>
          </a:r>
        </a:p>
      </dsp:txBody>
      <dsp:txXfrm>
        <a:off x="1172126" y="1727046"/>
        <a:ext cx="2114937" cy="897246"/>
      </dsp:txXfrm>
    </dsp:sp>
    <dsp:sp modelId="{8B0C590E-A202-4648-B155-0419CA0A628E}">
      <dsp:nvSpPr>
        <dsp:cNvPr id="0" name=""/>
        <dsp:cNvSpPr/>
      </dsp:nvSpPr>
      <dsp:spPr>
        <a:xfrm>
          <a:off x="3655575" y="1727046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F84F42-4596-4D00-82AB-BCEB993296D2}">
      <dsp:nvSpPr>
        <dsp:cNvPr id="0" name=""/>
        <dsp:cNvSpPr/>
      </dsp:nvSpPr>
      <dsp:spPr>
        <a:xfrm>
          <a:off x="3843996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97F15-3F1A-461E-893F-295B1DED9F06}">
      <dsp:nvSpPr>
        <dsp:cNvPr id="0" name=""/>
        <dsp:cNvSpPr/>
      </dsp:nvSpPr>
      <dsp:spPr>
        <a:xfrm>
          <a:off x="4745088" y="1727046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Acknowledge the source of any material used.</a:t>
          </a:r>
        </a:p>
      </dsp:txBody>
      <dsp:txXfrm>
        <a:off x="4745088" y="1727046"/>
        <a:ext cx="2114937" cy="897246"/>
      </dsp:txXfrm>
    </dsp:sp>
    <dsp:sp modelId="{50B97434-EDE8-4004-9FA6-F473D0425C62}">
      <dsp:nvSpPr>
        <dsp:cNvPr id="0" name=""/>
        <dsp:cNvSpPr/>
      </dsp:nvSpPr>
      <dsp:spPr>
        <a:xfrm>
          <a:off x="7228536" y="1727046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3E18D8-EDBC-4DB2-99CD-94141750FA3D}">
      <dsp:nvSpPr>
        <dsp:cNvPr id="0" name=""/>
        <dsp:cNvSpPr/>
      </dsp:nvSpPr>
      <dsp:spPr>
        <a:xfrm>
          <a:off x="7416958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F769A7-169C-4C7D-9658-A1CE45AC2AFC}">
      <dsp:nvSpPr>
        <dsp:cNvPr id="0" name=""/>
        <dsp:cNvSpPr/>
      </dsp:nvSpPr>
      <dsp:spPr>
        <a:xfrm>
          <a:off x="8318049" y="1727046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Do not reproduce someone’s work word for word, except as a direct quote with attribution.</a:t>
          </a:r>
        </a:p>
      </dsp:txBody>
      <dsp:txXfrm>
        <a:off x="8318049" y="1727046"/>
        <a:ext cx="2114937" cy="8972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25C239-6302-4DB9-80C3-763D30E2B675}">
      <dsp:nvSpPr>
        <dsp:cNvPr id="0" name=""/>
        <dsp:cNvSpPr/>
      </dsp:nvSpPr>
      <dsp:spPr>
        <a:xfrm>
          <a:off x="82613" y="1727046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138985-2D1E-49CD-9F84-9D35E1B92947}">
      <dsp:nvSpPr>
        <dsp:cNvPr id="0" name=""/>
        <dsp:cNvSpPr/>
      </dsp:nvSpPr>
      <dsp:spPr>
        <a:xfrm>
          <a:off x="271034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4B5854-F9AC-47A0-A684-41D0777158F4}">
      <dsp:nvSpPr>
        <dsp:cNvPr id="0" name=""/>
        <dsp:cNvSpPr/>
      </dsp:nvSpPr>
      <dsp:spPr>
        <a:xfrm>
          <a:off x="1172126" y="1727046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Email: </a:t>
          </a:r>
          <a:r>
            <a:rPr lang="en-US" sz="1700" kern="1200">
              <a:hlinkClick xmlns:r="http://schemas.openxmlformats.org/officeDocument/2006/relationships" r:id="rId3"/>
            </a:rPr>
            <a:t>leemarso@nmsu.edu</a:t>
          </a:r>
          <a:endParaRPr lang="en-US" sz="1700" kern="1200"/>
        </a:p>
      </dsp:txBody>
      <dsp:txXfrm>
        <a:off x="1172126" y="1727046"/>
        <a:ext cx="2114937" cy="897246"/>
      </dsp:txXfrm>
    </dsp:sp>
    <dsp:sp modelId="{0CDF8B22-FF75-4188-AD77-881A1E25388A}">
      <dsp:nvSpPr>
        <dsp:cNvPr id="0" name=""/>
        <dsp:cNvSpPr/>
      </dsp:nvSpPr>
      <dsp:spPr>
        <a:xfrm>
          <a:off x="3655575" y="1727046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A10AEC-9C55-4466-B8D9-204AC4E92DBD}">
      <dsp:nvSpPr>
        <dsp:cNvPr id="0" name=""/>
        <dsp:cNvSpPr/>
      </dsp:nvSpPr>
      <dsp:spPr>
        <a:xfrm>
          <a:off x="3843996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FA613F-C700-4EA9-A598-755084BD3E4E}">
      <dsp:nvSpPr>
        <dsp:cNvPr id="0" name=""/>
        <dsp:cNvSpPr/>
      </dsp:nvSpPr>
      <dsp:spPr>
        <a:xfrm>
          <a:off x="4745088" y="1727046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Phone: (575) 646-1174</a:t>
          </a:r>
        </a:p>
      </dsp:txBody>
      <dsp:txXfrm>
        <a:off x="4745088" y="1727046"/>
        <a:ext cx="2114937" cy="897246"/>
      </dsp:txXfrm>
    </dsp:sp>
    <dsp:sp modelId="{AC291FE6-1CAF-418B-BDB0-D9BE9B051F16}">
      <dsp:nvSpPr>
        <dsp:cNvPr id="0" name=""/>
        <dsp:cNvSpPr/>
      </dsp:nvSpPr>
      <dsp:spPr>
        <a:xfrm>
          <a:off x="7228536" y="1727046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7B761C-B7A7-4E2A-BEE5-0444EA5A3FA6}">
      <dsp:nvSpPr>
        <dsp:cNvPr id="0" name=""/>
        <dsp:cNvSpPr/>
      </dsp:nvSpPr>
      <dsp:spPr>
        <a:xfrm>
          <a:off x="7416958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9FF07C-3C60-4DF4-AC98-6FF67C75E5FD}">
      <dsp:nvSpPr>
        <dsp:cNvPr id="0" name=""/>
        <dsp:cNvSpPr/>
      </dsp:nvSpPr>
      <dsp:spPr>
        <a:xfrm>
          <a:off x="8318049" y="1727046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Office: Garcia Center, Room 104</a:t>
          </a:r>
        </a:p>
      </dsp:txBody>
      <dsp:txXfrm>
        <a:off x="8318049" y="1727046"/>
        <a:ext cx="2114937" cy="897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64998-F022-6949-B7A6-58FB970D4A16}" type="datetimeFigureOut">
              <a:rPr lang="en-US" smtClean="0"/>
              <a:t>3/19/25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3374E-E563-504C-A5CE-823DAC96B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71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3374E-E563-504C-A5CE-823DAC96BC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4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3374E-E563-504C-A5CE-823DAC96BC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4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3374E-E563-504C-A5CE-823DAC96BC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15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3374E-E563-504C-A5CE-823DAC96BC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33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3374E-E563-504C-A5CE-823DAC96BC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8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3374E-E563-504C-A5CE-823DAC96BC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3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3374E-E563-504C-A5CE-823DAC96BC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71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3374E-E563-504C-A5CE-823DAC96BC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3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3374E-E563-504C-A5CE-823DAC96BC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00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3374E-E563-504C-A5CE-823DAC96BC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18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D3BFC-EBF7-F7D3-B5F0-DD9F53EE4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78F213-15EC-C806-425D-63E117598F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9FC8A-6091-7594-F015-A7F5C8B7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9641-6A0A-3842-9A24-0DC186D96426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C08CE-B86D-466F-69D4-B0DBF293A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312C7-01E6-F063-A471-69F95E7CF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162D-A09A-6E4B-A8CF-5668E71B7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24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997D3-4F14-34F2-7DDD-0401185FF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33471-23C8-411E-30EB-BE0A9EF4E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36172-66B6-F3F2-D19A-DA67D85F3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9641-6A0A-3842-9A24-0DC186D96426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07F3A-3004-38B0-FD9E-9F00CD0C7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3C187-9E6E-08F4-E895-4E0580423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162D-A09A-6E4B-A8CF-5668E71B7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89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4F4A12-7AA5-3C28-CD06-2D44FB3F8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3A8DD2-0055-A218-9798-44445991F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31287-BB8F-5B2D-E757-4D22C0B8A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9641-6A0A-3842-9A24-0DC186D96426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94566-9773-4C5A-BE95-3716E7643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0AA53-E518-F0A6-800E-FB7E769DF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162D-A09A-6E4B-A8CF-5668E71B7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31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9B96F-5F4E-390A-E0BB-ECF9055C0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91BAC-FF9F-3F96-450A-C67C1349F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6D327-532A-088B-73A6-9C4058D5E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9641-6A0A-3842-9A24-0DC186D96426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33CCF-43AB-3EE3-9E1D-8E835B4F5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514A6-8D6E-926F-2EC9-63B6FD9D1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162D-A09A-6E4B-A8CF-5668E71B7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984CA-037A-13B0-7FE1-3868BC19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14CA0-69A9-1FA3-793B-B1B83016A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3455D-096C-1144-FFD3-48B9C44DA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9641-6A0A-3842-9A24-0DC186D96426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B0E94-17FD-9448-B3D4-C22D6504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98B55-21B5-1DF1-BF62-D9589856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162D-A09A-6E4B-A8CF-5668E71B7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66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4398B-F602-944B-AC1E-25C521719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2095C-EAA8-3962-A016-02DB9A7B7E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4B2AA-FCE1-4B04-3A31-E4E1434136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999C4A-F2C1-5466-2867-9B29CCAEA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9641-6A0A-3842-9A24-0DC186D96426}" type="datetimeFigureOut">
              <a:rPr lang="en-US" smtClean="0"/>
              <a:t>3/19/25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72693-D79D-9B5E-1BF4-21791F5C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16935B-AD47-5271-ED6B-F6A5C6CD1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162D-A09A-6E4B-A8CF-5668E71B7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42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5734A-AE1B-EA74-3BBF-9D6729E3F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4CDB0-5ECC-62B3-673C-A0750739A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F94138-85BD-6A50-943B-A4DBE86A6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2BD076-E21D-7DD7-B634-74A959447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EB92EE-A985-F8D6-6CE4-82DF205983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2171DC-680B-BA85-DE85-88F743A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9641-6A0A-3842-9A24-0DC186D96426}" type="datetimeFigureOut">
              <a:rPr lang="en-US" smtClean="0"/>
              <a:t>3/19/25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671B64-9F36-5295-55A2-09A7733A9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B4DB18-6AFC-EE61-6056-FDA0F7736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162D-A09A-6E4B-A8CF-5668E71B7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69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F719B-FB73-B1F1-0AE0-1786A5AA0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DB7EAA-C840-60D8-D10C-ED416F4DD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9641-6A0A-3842-9A24-0DC186D96426}" type="datetimeFigureOut">
              <a:rPr lang="en-US" smtClean="0"/>
              <a:t>3/19/25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EC6B8D-6945-6815-5FEC-583F52520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A1EAD-EEB4-521A-B447-1BF4BA099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162D-A09A-6E4B-A8CF-5668E71B7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31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675439-77BE-A5BB-5218-C55E45585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9641-6A0A-3842-9A24-0DC186D96426}" type="datetimeFigureOut">
              <a:rPr lang="en-US" smtClean="0"/>
              <a:t>3/19/25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CF271-B554-9347-1FC4-BA7AAEF7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FB311-8973-945D-7B60-A62E89096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162D-A09A-6E4B-A8CF-5668E71B7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9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BFA2B-6EC2-5A92-746B-68373CA8D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E862B-AA07-88D2-4A9B-CB55ED5DC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40ED2-D395-2712-F30B-877956B55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221-E8CE-BED0-D212-3F5510FA0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9641-6A0A-3842-9A24-0DC186D96426}" type="datetimeFigureOut">
              <a:rPr lang="en-US" smtClean="0"/>
              <a:t>3/19/25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BAFBE-53D5-0D1D-B48D-75B65E5A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A599C-CDC3-1CDD-895D-29BE33A5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162D-A09A-6E4B-A8CF-5668E71B7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16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2093-5E82-C4E1-5681-1EF6216EA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474AE1-4113-D764-F9B0-8714BB77F8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67A89-8185-1FFC-8E7D-E20459404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92FA50-6B47-6FB7-0BF0-41F957D76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9641-6A0A-3842-9A24-0DC186D96426}" type="datetimeFigureOut">
              <a:rPr lang="en-US" smtClean="0"/>
              <a:t>3/19/25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FC85A-4180-51CF-B269-8312727A1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5E296-7861-946D-3FDF-7EAB78B8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0162D-A09A-6E4B-A8CF-5668E71B7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22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91410F-EA30-0ED0-874D-E55C8B545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276C3-0B66-0F75-2E8D-2BA20C400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10BE9-C923-B169-966F-DFA4F2CC0B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189641-6A0A-3842-9A24-0DC186D96426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33780-DD4D-88D7-A327-2B5F94D13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F30F0-3595-9429-6321-B5C1A9163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80162D-A09A-6E4B-A8CF-5668E71B7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0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2460/javma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pubs@nmsu.ed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5219498-D544-41AC-98FE-8F956EF66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00DBFC-17A9-4E0A-AEE2-A49F9AEEF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3515F-D9CD-1D6B-8C8E-3053DD952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194" y="4403300"/>
            <a:ext cx="5664516" cy="1569510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3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From Draft to Done: Navigating the Extension Publication Process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F39E5-E873-B7C6-DCFB-A6E1FEB97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808" y="3710051"/>
            <a:ext cx="5149561" cy="693249"/>
          </a:xfrm>
        </p:spPr>
        <p:txBody>
          <a:bodyPr anchor="b">
            <a:normAutofit/>
          </a:bodyPr>
          <a:lstStyle/>
          <a:p>
            <a:pPr algn="l"/>
            <a:r>
              <a:rPr lang="en-US" sz="1300" dirty="0">
                <a:solidFill>
                  <a:schemeClr val="tx2"/>
                </a:solidFill>
              </a:rPr>
              <a:t>New Mexico State University</a:t>
            </a:r>
            <a:br>
              <a:rPr lang="en-US" sz="1300" dirty="0">
                <a:solidFill>
                  <a:schemeClr val="tx2"/>
                </a:solidFill>
              </a:rPr>
            </a:br>
            <a:r>
              <a:rPr lang="en-US" sz="1300" dirty="0">
                <a:solidFill>
                  <a:schemeClr val="tx2"/>
                </a:solidFill>
              </a:rPr>
              <a:t>College of Agriculture, Consumer and Environmental Sciences</a:t>
            </a:r>
            <a:br>
              <a:rPr lang="en-US" sz="1300" dirty="0">
                <a:solidFill>
                  <a:schemeClr val="tx2"/>
                </a:solidFill>
              </a:rPr>
            </a:br>
            <a:r>
              <a:rPr lang="en-US" sz="1300" dirty="0">
                <a:solidFill>
                  <a:schemeClr val="tx2"/>
                </a:solidFill>
              </a:rPr>
              <a:t>Cooperative Extension Service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4613BB-817C-4C4F-8A24-4936F2F06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023" y="52996"/>
            <a:ext cx="6093363" cy="6805005"/>
            <a:chOff x="6101023" y="52996"/>
            <a:chExt cx="6093363" cy="680500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26C820D-9A01-44F0-AE18-C2DAB089B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3517682 w 5890490"/>
                <a:gd name="connsiteY0" fmla="*/ 0 h 6578439"/>
                <a:gd name="connsiteX1" fmla="*/ 5849513 w 5890490"/>
                <a:gd name="connsiteY1" fmla="*/ 841730 h 6578439"/>
                <a:gd name="connsiteX2" fmla="*/ 5890490 w 5890490"/>
                <a:gd name="connsiteY2" fmla="*/ 879060 h 6578439"/>
                <a:gd name="connsiteX3" fmla="*/ 5890490 w 5890490"/>
                <a:gd name="connsiteY3" fmla="*/ 1816052 h 6578439"/>
                <a:gd name="connsiteX4" fmla="*/ 5856961 w 5890490"/>
                <a:gd name="connsiteY4" fmla="*/ 1771023 h 6578439"/>
                <a:gd name="connsiteX5" fmla="*/ 5655397 w 5890490"/>
                <a:gd name="connsiteY5" fmla="*/ 1548813 h 6578439"/>
                <a:gd name="connsiteX6" fmla="*/ 3517682 w 5890490"/>
                <a:gd name="connsiteY6" fmla="*/ 658717 h 6578439"/>
                <a:gd name="connsiteX7" fmla="*/ 2395696 w 5890490"/>
                <a:gd name="connsiteY7" fmla="*/ 850721 h 6578439"/>
                <a:gd name="connsiteX8" fmla="*/ 1519955 w 5890490"/>
                <a:gd name="connsiteY8" fmla="*/ 1450441 h 6578439"/>
                <a:gd name="connsiteX9" fmla="*/ 1223630 w 5890490"/>
                <a:gd name="connsiteY9" fmla="*/ 1841430 h 6578439"/>
                <a:gd name="connsiteX10" fmla="*/ 1075857 w 5890490"/>
                <a:gd name="connsiteY10" fmla="*/ 2329343 h 6578439"/>
                <a:gd name="connsiteX11" fmla="*/ 731010 w 5890490"/>
                <a:gd name="connsiteY11" fmla="*/ 3483744 h 6578439"/>
                <a:gd name="connsiteX12" fmla="*/ 741000 w 5890490"/>
                <a:gd name="connsiteY12" fmla="*/ 4479719 h 6578439"/>
                <a:gd name="connsiteX13" fmla="*/ 1315615 w 5890490"/>
                <a:gd name="connsiteY13" fmla="*/ 5443827 h 6578439"/>
                <a:gd name="connsiteX14" fmla="*/ 2277503 w 5890490"/>
                <a:gd name="connsiteY14" fmla="*/ 6259386 h 6578439"/>
                <a:gd name="connsiteX15" fmla="*/ 3439448 w 5890490"/>
                <a:gd name="connsiteY15" fmla="*/ 6551739 h 6578439"/>
                <a:gd name="connsiteX16" fmla="*/ 4408732 w 5890490"/>
                <a:gd name="connsiteY16" fmla="*/ 6255172 h 6578439"/>
                <a:gd name="connsiteX17" fmla="*/ 5343243 w 5890490"/>
                <a:gd name="connsiteY17" fmla="*/ 5442509 h 6578439"/>
                <a:gd name="connsiteX18" fmla="*/ 5745566 w 5890490"/>
                <a:gd name="connsiteY18" fmla="*/ 5056656 h 6578439"/>
                <a:gd name="connsiteX19" fmla="*/ 5890490 w 5890490"/>
                <a:gd name="connsiteY19" fmla="*/ 4920880 h 6578439"/>
                <a:gd name="connsiteX20" fmla="*/ 5890490 w 5890490"/>
                <a:gd name="connsiteY20" fmla="*/ 5821966 h 6578439"/>
                <a:gd name="connsiteX21" fmla="*/ 5802002 w 5890490"/>
                <a:gd name="connsiteY21" fmla="*/ 5907904 h 6578439"/>
                <a:gd name="connsiteX22" fmla="*/ 5294358 w 5890490"/>
                <a:gd name="connsiteY22" fmla="*/ 6397505 h 6578439"/>
                <a:gd name="connsiteX23" fmla="*/ 5077178 w 5890490"/>
                <a:gd name="connsiteY23" fmla="*/ 6578439 h 6578439"/>
                <a:gd name="connsiteX24" fmla="*/ 1567290 w 5890490"/>
                <a:gd name="connsiteY24" fmla="*/ 6578439 h 6578439"/>
                <a:gd name="connsiteX25" fmla="*/ 1508588 w 5890490"/>
                <a:gd name="connsiteY25" fmla="*/ 6535186 h 6578439"/>
                <a:gd name="connsiteX26" fmla="*/ 826498 w 5890490"/>
                <a:gd name="connsiteY26" fmla="*/ 5876034 h 6578439"/>
                <a:gd name="connsiteX27" fmla="*/ 122403 w 5890490"/>
                <a:gd name="connsiteY27" fmla="*/ 3255655 h 6578439"/>
                <a:gd name="connsiteX28" fmla="*/ 1061197 w 5890490"/>
                <a:gd name="connsiteY28" fmla="*/ 984650 h 6578439"/>
                <a:gd name="connsiteX29" fmla="*/ 3517682 w 5890490"/>
                <a:gd name="connsiteY29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890490" h="6578439">
                  <a:moveTo>
                    <a:pt x="3517682" y="0"/>
                  </a:moveTo>
                  <a:cubicBezTo>
                    <a:pt x="4402016" y="0"/>
                    <a:pt x="5213741" y="315483"/>
                    <a:pt x="5849513" y="841730"/>
                  </a:cubicBezTo>
                  <a:lnTo>
                    <a:pt x="5890490" y="879060"/>
                  </a:lnTo>
                  <a:lnTo>
                    <a:pt x="5890490" y="1816052"/>
                  </a:lnTo>
                  <a:lnTo>
                    <a:pt x="5856961" y="1771023"/>
                  </a:lnTo>
                  <a:cubicBezTo>
                    <a:pt x="5793650" y="1694076"/>
                    <a:pt x="5726429" y="1619959"/>
                    <a:pt x="5655397" y="1548813"/>
                  </a:cubicBezTo>
                  <a:cubicBezTo>
                    <a:pt x="5082208" y="974906"/>
                    <a:pt x="4322973" y="658717"/>
                    <a:pt x="3517682" y="658717"/>
                  </a:cubicBezTo>
                  <a:cubicBezTo>
                    <a:pt x="3085520" y="658717"/>
                    <a:pt x="2718488" y="721533"/>
                    <a:pt x="2395696" y="850721"/>
                  </a:cubicBezTo>
                  <a:cubicBezTo>
                    <a:pt x="2079132" y="977407"/>
                    <a:pt x="1792668" y="1173626"/>
                    <a:pt x="1519955" y="1450441"/>
                  </a:cubicBezTo>
                  <a:cubicBezTo>
                    <a:pt x="1330275" y="1642840"/>
                    <a:pt x="1263719" y="1756094"/>
                    <a:pt x="1223630" y="1841430"/>
                  </a:cubicBezTo>
                  <a:cubicBezTo>
                    <a:pt x="1166545" y="1962981"/>
                    <a:pt x="1128532" y="2116663"/>
                    <a:pt x="1075857" y="2329343"/>
                  </a:cubicBezTo>
                  <a:cubicBezTo>
                    <a:pt x="1008652" y="2601153"/>
                    <a:pt x="916537" y="2973574"/>
                    <a:pt x="731010" y="3483744"/>
                  </a:cubicBezTo>
                  <a:cubicBezTo>
                    <a:pt x="617488" y="3795981"/>
                    <a:pt x="620731" y="4121653"/>
                    <a:pt x="741000" y="4479719"/>
                  </a:cubicBezTo>
                  <a:cubicBezTo>
                    <a:pt x="847257" y="4796172"/>
                    <a:pt x="1045888" y="5129481"/>
                    <a:pt x="1315615" y="5443827"/>
                  </a:cubicBezTo>
                  <a:cubicBezTo>
                    <a:pt x="1630753" y="5810980"/>
                    <a:pt x="1945371" y="6077784"/>
                    <a:pt x="2277503" y="6259386"/>
                  </a:cubicBezTo>
                  <a:cubicBezTo>
                    <a:pt x="2637530" y="6456133"/>
                    <a:pt x="3017536" y="6551739"/>
                    <a:pt x="3439448" y="6551739"/>
                  </a:cubicBezTo>
                  <a:cubicBezTo>
                    <a:pt x="3781571" y="6551739"/>
                    <a:pt x="4089573" y="6457449"/>
                    <a:pt x="4408732" y="6255172"/>
                  </a:cubicBezTo>
                  <a:cubicBezTo>
                    <a:pt x="4738010" y="6046310"/>
                    <a:pt x="5050941" y="5739207"/>
                    <a:pt x="5343243" y="5442509"/>
                  </a:cubicBezTo>
                  <a:cubicBezTo>
                    <a:pt x="5479860" y="5303970"/>
                    <a:pt x="5614918" y="5178206"/>
                    <a:pt x="5745566" y="5056656"/>
                  </a:cubicBezTo>
                  <a:lnTo>
                    <a:pt x="5890490" y="4920880"/>
                  </a:lnTo>
                  <a:lnTo>
                    <a:pt x="5890490" y="5821966"/>
                  </a:lnTo>
                  <a:lnTo>
                    <a:pt x="5802002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58B604F-996E-4349-B131-E04ED285D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5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7CCEAF3-651B-4605-AE58-F96E22703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3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/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D519330-E5F1-4248-B58C-1AA0D9E6D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Graphic 6" descr="Books">
            <a:extLst>
              <a:ext uri="{FF2B5EF4-FFF2-40B4-BE49-F238E27FC236}">
                <a16:creationId xmlns:a16="http://schemas.microsoft.com/office/drawing/2014/main" id="{86D29968-E8AC-1335-2F3D-1A898AE49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29652" y="1859078"/>
            <a:ext cx="3821102" cy="382110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589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7B510D-8248-3222-6539-2BABE52FF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96F7A1C-53DC-53C2-73D6-2CFF98813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863960-1B5E-DF38-18C0-F6C9F7114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5039"/>
            <a:ext cx="9356106" cy="1200329"/>
          </a:xfrm>
        </p:spPr>
        <p:txBody>
          <a:bodyPr anchor="t">
            <a:normAutofit fontScale="90000"/>
          </a:bodyPr>
          <a:lstStyle/>
          <a:p>
            <a:r>
              <a:rPr lang="en-US" sz="5400" dirty="0"/>
              <a:t>Guidelines for Manuscript Components</a:t>
            </a:r>
            <a:endParaRPr lang="en-US" sz="50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532D9B-F09D-6C5C-5F18-A014F4D83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27" name="Graphic 11">
              <a:extLst>
                <a:ext uri="{FF2B5EF4-FFF2-40B4-BE49-F238E27FC236}">
                  <a16:creationId xmlns:a16="http://schemas.microsoft.com/office/drawing/2014/main" id="{CD8B8223-8FF2-2B48-5AF5-4C0B5D770E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13369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0">
              <a:extLst>
                <a:ext uri="{FF2B5EF4-FFF2-40B4-BE49-F238E27FC236}">
                  <a16:creationId xmlns:a16="http://schemas.microsoft.com/office/drawing/2014/main" id="{116FC0E6-83AF-F626-02BA-B31703537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55951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2">
              <a:extLst>
                <a:ext uri="{FF2B5EF4-FFF2-40B4-BE49-F238E27FC236}">
                  <a16:creationId xmlns:a16="http://schemas.microsoft.com/office/drawing/2014/main" id="{163B5793-0588-90E3-9AE5-5B876441E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94200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CE5320B-A3DD-5822-B371-EC0435739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0A3059-DDE5-23DE-E4DF-20209A5C0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8140"/>
            <a:ext cx="10515600" cy="4351338"/>
          </a:xfrm>
        </p:spPr>
        <p:txBody>
          <a:bodyPr/>
          <a:lstStyle/>
          <a:p>
            <a:r>
              <a:rPr lang="en-US" sz="2800" dirty="0"/>
              <a:t>Submit as a text file, rich text, or Microsoft Word format.</a:t>
            </a:r>
          </a:p>
          <a:p>
            <a:r>
              <a:rPr lang="en-US" sz="2800" dirty="0"/>
              <a:t>Minimal formatting preferred.</a:t>
            </a:r>
          </a:p>
          <a:p>
            <a:r>
              <a:rPr lang="en-US" sz="2800" dirty="0"/>
              <a:t>Add author bios on footnotes or text.</a:t>
            </a:r>
          </a:p>
          <a:p>
            <a:r>
              <a:rPr lang="en-US" sz="2800" dirty="0"/>
              <a:t>Submit any images or supplementals (JPG, PNG, XLS, TIFF, PNG) separately. Must be high-resolution.</a:t>
            </a:r>
          </a:p>
          <a:p>
            <a:r>
              <a:rPr lang="en-US" sz="2800" dirty="0"/>
              <a:t>For tables or charts, provide data that accompanies them.</a:t>
            </a:r>
          </a:p>
          <a:p>
            <a:r>
              <a:rPr lang="en-US" sz="2800" dirty="0"/>
              <a:t>Write a caption for any figures and tables within the text where you want them to show.</a:t>
            </a:r>
          </a:p>
        </p:txBody>
      </p:sp>
    </p:spTree>
    <p:extLst>
      <p:ext uri="{BB962C8B-B14F-4D97-AF65-F5344CB8AC3E}">
        <p14:creationId xmlns:p14="http://schemas.microsoft.com/office/powerpoint/2010/main" val="1267164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38AEB7-22F9-CD8B-A54C-1A1B364FA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C8F4D63-381F-1A34-2C50-3DE68A4CF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0B730-BF09-E2BE-BD6B-8EC852A3F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5039"/>
            <a:ext cx="9356106" cy="1200329"/>
          </a:xfrm>
        </p:spPr>
        <p:txBody>
          <a:bodyPr anchor="t">
            <a:noAutofit/>
          </a:bodyPr>
          <a:lstStyle/>
          <a:p>
            <a:r>
              <a:rPr lang="en-US" sz="4000" dirty="0"/>
              <a:t>In-Text Citations and Reference List</a:t>
            </a:r>
            <a:endParaRPr lang="en-US" sz="36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7E36C31-6485-08B0-5A64-CC3EBCFF3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27" name="Graphic 11">
              <a:extLst>
                <a:ext uri="{FF2B5EF4-FFF2-40B4-BE49-F238E27FC236}">
                  <a16:creationId xmlns:a16="http://schemas.microsoft.com/office/drawing/2014/main" id="{115E3D80-4656-BFE0-981E-3F40E5B2AC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13369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0">
              <a:extLst>
                <a:ext uri="{FF2B5EF4-FFF2-40B4-BE49-F238E27FC236}">
                  <a16:creationId xmlns:a16="http://schemas.microsoft.com/office/drawing/2014/main" id="{23E0E000-8018-4CD9-E29D-F6F0BEA41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55951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2">
              <a:extLst>
                <a:ext uri="{FF2B5EF4-FFF2-40B4-BE49-F238E27FC236}">
                  <a16:creationId xmlns:a16="http://schemas.microsoft.com/office/drawing/2014/main" id="{712C1E4D-BD9F-072C-83DD-B3286B03D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94200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6FF5442-C6BF-2C59-1479-C50436E86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62C83-6F2A-7C45-8E35-A602253AE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2473"/>
            <a:ext cx="10515600" cy="5077005"/>
          </a:xfrm>
        </p:spPr>
        <p:txBody>
          <a:bodyPr>
            <a:normAutofit/>
          </a:bodyPr>
          <a:lstStyle/>
          <a:p>
            <a:pPr marL="228600" marR="0" lvl="1">
              <a:spcBef>
                <a:spcPts val="1000"/>
              </a:spcBef>
              <a:spcAft>
                <a:spcPts val="600"/>
              </a:spcAft>
            </a:pPr>
            <a:r>
              <a:rPr lang="en-US" sz="2800" dirty="0"/>
              <a:t>Use superscript numbers placed next to the relevant reference. These numbers will correspond to entries in the reference list, functioning similarly to endnotes.</a:t>
            </a:r>
            <a:br>
              <a:rPr lang="en-US" sz="2800" dirty="0"/>
            </a:br>
            <a:endParaRPr lang="en-US" sz="2800" dirty="0"/>
          </a:p>
          <a:p>
            <a:pPr lvl="1">
              <a:spcAft>
                <a:spcPts val="600"/>
              </a:spcAft>
            </a:pPr>
            <a:r>
              <a:rPr lang="en-US" dirty="0"/>
              <a:t>In-Text Citation: 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Renier et al. reported that poisoning cases in horses were often associated with changes in ownership or stable environment.</a:t>
            </a:r>
            <a:r>
              <a:rPr lang="en-US" baseline="30000" dirty="0"/>
              <a:t>12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/>
              <a:t>Reference List: 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12. Renier, A.C., P.H. Kass, K.G. </a:t>
            </a:r>
            <a:r>
              <a:rPr lang="en-US" dirty="0" err="1"/>
              <a:t>Magdesian</a:t>
            </a:r>
            <a:r>
              <a:rPr lang="en-US" dirty="0"/>
              <a:t>, J.E. Madigan, M. Aleman, and N. </a:t>
            </a:r>
            <a:r>
              <a:rPr lang="en-US" dirty="0" err="1"/>
              <a:t>Pusterla</a:t>
            </a:r>
            <a:r>
              <a:rPr lang="en-US" dirty="0"/>
              <a:t>. 2013. Oleander toxicosis in equids: 30 cases (1995–2010). J Am Vet Med Assoc, 242:540–549. 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https://doi.org/10.2460/javma</a:t>
            </a:r>
            <a:r>
              <a:rPr lang="en-US" dirty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8162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35A789-3B67-F011-6AD7-23B5B4FDC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BBFF0DA-51F4-BE68-8AD1-13AEEF7F4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BA0EF-1820-ECF9-2471-FB584F42D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5039"/>
            <a:ext cx="9356106" cy="1200329"/>
          </a:xfrm>
        </p:spPr>
        <p:txBody>
          <a:bodyPr anchor="t">
            <a:noAutofit/>
          </a:bodyPr>
          <a:lstStyle/>
          <a:p>
            <a:r>
              <a:rPr lang="en-US" sz="4000" dirty="0"/>
              <a:t>General Guidelines for Reference List</a:t>
            </a:r>
            <a:endParaRPr lang="en-US" sz="36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9F12293-A3A3-797D-8505-3DFA82A06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27" name="Graphic 11">
              <a:extLst>
                <a:ext uri="{FF2B5EF4-FFF2-40B4-BE49-F238E27FC236}">
                  <a16:creationId xmlns:a16="http://schemas.microsoft.com/office/drawing/2014/main" id="{99032AA9-B951-9598-35BF-9DA272DCB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13369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0">
              <a:extLst>
                <a:ext uri="{FF2B5EF4-FFF2-40B4-BE49-F238E27FC236}">
                  <a16:creationId xmlns:a16="http://schemas.microsoft.com/office/drawing/2014/main" id="{C5930F84-A18F-4ACC-D71D-901E4D3116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55951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2">
              <a:extLst>
                <a:ext uri="{FF2B5EF4-FFF2-40B4-BE49-F238E27FC236}">
                  <a16:creationId xmlns:a16="http://schemas.microsoft.com/office/drawing/2014/main" id="{FE20C5D6-A770-4BBE-45B9-CCFC7A5E8C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94200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1C009E-15D4-A81D-8D47-229D542F6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99C7B-64DC-A1DE-F6AB-AAE414376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8140"/>
            <a:ext cx="10515600" cy="4351338"/>
          </a:xfrm>
        </p:spPr>
        <p:txBody>
          <a:bodyPr>
            <a:normAutofit/>
          </a:bodyPr>
          <a:lstStyle/>
          <a:p>
            <a:pPr marL="228600" marR="0" lvl="1">
              <a:spcBef>
                <a:spcPts val="1000"/>
              </a:spcBef>
              <a:spcAft>
                <a:spcPts val="600"/>
              </a:spcAft>
            </a:pPr>
            <a:r>
              <a:rPr lang="en-US" sz="2800" dirty="0"/>
              <a:t>Use APA citation format (7</a:t>
            </a:r>
            <a:r>
              <a:rPr lang="en-US" sz="2800" baseline="30000" dirty="0"/>
              <a:t>th</a:t>
            </a:r>
            <a:r>
              <a:rPr lang="en-US" sz="2800" dirty="0"/>
              <a:t> edition).</a:t>
            </a:r>
          </a:p>
          <a:p>
            <a:pPr marL="228600" marR="0" lvl="1">
              <a:spcBef>
                <a:spcPts val="1000"/>
              </a:spcBef>
              <a:spcAft>
                <a:spcPts val="600"/>
              </a:spcAft>
            </a:pPr>
            <a:r>
              <a:rPr lang="en-US" sz="2800" dirty="0"/>
              <a:t>Reference list appears at the end of the manuscript. </a:t>
            </a:r>
          </a:p>
          <a:p>
            <a:pPr marL="228600" marR="0" lvl="1">
              <a:spcBef>
                <a:spcPts val="1000"/>
              </a:spcBef>
              <a:spcAft>
                <a:spcPts val="600"/>
              </a:spcAft>
            </a:pPr>
            <a:r>
              <a:rPr lang="en-US" sz="2800" dirty="0"/>
              <a:t>Organize alphabetically (A-Z).</a:t>
            </a:r>
          </a:p>
          <a:p>
            <a:pPr marL="228600" marR="0" lvl="1">
              <a:spcBef>
                <a:spcPts val="1000"/>
              </a:spcBef>
              <a:spcAft>
                <a:spcPts val="600"/>
              </a:spcAft>
            </a:pPr>
            <a:r>
              <a:rPr lang="en-US" sz="2800" dirty="0"/>
              <a:t>Every source cited in the text must be listed. </a:t>
            </a:r>
          </a:p>
          <a:p>
            <a:pPr marL="228600" marR="0" lvl="1">
              <a:spcBef>
                <a:spcPts val="1000"/>
              </a:spcBef>
              <a:spcAft>
                <a:spcPts val="600"/>
              </a:spcAft>
            </a:pPr>
            <a:r>
              <a:rPr lang="en-US" sz="2800" dirty="0"/>
              <a:t>Every source in the reference list must be part of the text.</a:t>
            </a:r>
          </a:p>
          <a:p>
            <a:pPr marL="228600" marR="0" lvl="1">
              <a:spcBef>
                <a:spcPts val="1000"/>
              </a:spcBef>
              <a:spcAft>
                <a:spcPts val="60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8671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F31BD7-53AF-AC89-BF7D-7485BCB5B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E3C0B68-887D-F893-967B-E675C2E9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64F3A-B596-FD51-6C6F-30243501B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264" y="730862"/>
            <a:ext cx="9356106" cy="1200329"/>
          </a:xfrm>
        </p:spPr>
        <p:txBody>
          <a:bodyPr anchor="t">
            <a:normAutofit/>
          </a:bodyPr>
          <a:lstStyle/>
          <a:p>
            <a:r>
              <a:rPr lang="en-US" sz="5400" dirty="0"/>
              <a:t>Outside Sources Material</a:t>
            </a:r>
            <a:endParaRPr lang="en-US" sz="50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C120AA-A8FE-8A2E-6AF6-FD45513EF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27" name="Graphic 11">
              <a:extLst>
                <a:ext uri="{FF2B5EF4-FFF2-40B4-BE49-F238E27FC236}">
                  <a16:creationId xmlns:a16="http://schemas.microsoft.com/office/drawing/2014/main" id="{6E9623CB-B56D-7439-1ABC-9D22C02A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13369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0">
              <a:extLst>
                <a:ext uri="{FF2B5EF4-FFF2-40B4-BE49-F238E27FC236}">
                  <a16:creationId xmlns:a16="http://schemas.microsoft.com/office/drawing/2014/main" id="{97A59C1A-0F9B-6BCE-0D98-AB13EA5E5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55951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2">
              <a:extLst>
                <a:ext uri="{FF2B5EF4-FFF2-40B4-BE49-F238E27FC236}">
                  <a16:creationId xmlns:a16="http://schemas.microsoft.com/office/drawing/2014/main" id="{5713013F-A0EA-7B13-582F-31F2FA36D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94200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A11A6FB-CA5D-5914-8EAE-E0C4EDA58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49E8C6C5-22B6-EBA2-5721-F359850BCB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5784522"/>
              </p:ext>
            </p:extLst>
          </p:nvPr>
        </p:nvGraphicFramePr>
        <p:xfrm>
          <a:off x="838200" y="158218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3415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BBD3D8-CD71-3F56-25D3-15EC3A6D5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4A55BF6-4DED-2C7A-F64F-E6B76D598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BF0F92-91CF-55BA-604F-BABDD9900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264" y="730862"/>
            <a:ext cx="9356106" cy="1200329"/>
          </a:xfrm>
        </p:spPr>
        <p:txBody>
          <a:bodyPr anchor="t">
            <a:noAutofit/>
          </a:bodyPr>
          <a:lstStyle/>
          <a:p>
            <a:r>
              <a:rPr lang="en-US" dirty="0"/>
              <a:t>Editing Process: Tracking Changes</a:t>
            </a:r>
            <a:endParaRPr lang="en-US" sz="40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4FA51D7-EC28-E140-043E-67ECBF952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27" name="Graphic 11">
              <a:extLst>
                <a:ext uri="{FF2B5EF4-FFF2-40B4-BE49-F238E27FC236}">
                  <a16:creationId xmlns:a16="http://schemas.microsoft.com/office/drawing/2014/main" id="{0D42599A-E8C4-83AD-8C6C-42F56A981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13369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0">
              <a:extLst>
                <a:ext uri="{FF2B5EF4-FFF2-40B4-BE49-F238E27FC236}">
                  <a16:creationId xmlns:a16="http://schemas.microsoft.com/office/drawing/2014/main" id="{70F2AB85-69DD-4C11-80B1-44E6A2A7A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55951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2">
              <a:extLst>
                <a:ext uri="{FF2B5EF4-FFF2-40B4-BE49-F238E27FC236}">
                  <a16:creationId xmlns:a16="http://schemas.microsoft.com/office/drawing/2014/main" id="{5F6350A5-EAB9-74BA-B032-CD1C109A4C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94200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61E0842-6DDD-C9C9-A716-F9AF9401D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C2E63F-2F4E-170C-11CA-585016FC3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6682"/>
            <a:ext cx="10515600" cy="3269225"/>
          </a:xfrm>
        </p:spPr>
        <p:txBody>
          <a:bodyPr/>
          <a:lstStyle/>
          <a:p>
            <a:r>
              <a:rPr lang="en-US" dirty="0"/>
              <a:t>Editor will revise and make comments on your manuscript using the “Track Changes” function in Microsoft Word. </a:t>
            </a:r>
          </a:p>
          <a:p>
            <a:r>
              <a:rPr lang="en-US" dirty="0"/>
              <a:t>When you receive edits, you can accept those you agree with and comment on those you have follow-ups. </a:t>
            </a:r>
          </a:p>
          <a:p>
            <a:r>
              <a:rPr lang="en-US" dirty="0"/>
              <a:t>The Author’s Guide provides step-by-step instructions on how to use the “Track Changes” function. </a:t>
            </a:r>
          </a:p>
        </p:txBody>
      </p:sp>
    </p:spTree>
    <p:extLst>
      <p:ext uri="{BB962C8B-B14F-4D97-AF65-F5344CB8AC3E}">
        <p14:creationId xmlns:p14="http://schemas.microsoft.com/office/powerpoint/2010/main" val="1198698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717648-4F09-68CC-42FF-58F4FF5B1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04E5A13-7568-1C1C-7511-0F5EE2C04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3F1810-969E-C7BF-294A-F58B256C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5039"/>
            <a:ext cx="9356106" cy="1200329"/>
          </a:xfrm>
        </p:spPr>
        <p:txBody>
          <a:bodyPr anchor="t">
            <a:noAutofit/>
          </a:bodyPr>
          <a:lstStyle/>
          <a:p>
            <a:r>
              <a:rPr lang="en-US" sz="4000" dirty="0"/>
              <a:t>Layout Production</a:t>
            </a:r>
            <a:endParaRPr lang="en-US" sz="36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3364FCB-0173-EF43-EAFB-63E4AD55F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27" name="Graphic 11">
              <a:extLst>
                <a:ext uri="{FF2B5EF4-FFF2-40B4-BE49-F238E27FC236}">
                  <a16:creationId xmlns:a16="http://schemas.microsoft.com/office/drawing/2014/main" id="{6E6E7AF8-C17A-0EFC-5EFC-576D79AB0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13369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0">
              <a:extLst>
                <a:ext uri="{FF2B5EF4-FFF2-40B4-BE49-F238E27FC236}">
                  <a16:creationId xmlns:a16="http://schemas.microsoft.com/office/drawing/2014/main" id="{C82ED17B-17DA-BD9D-13AC-5B8D7FDD6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55951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2">
              <a:extLst>
                <a:ext uri="{FF2B5EF4-FFF2-40B4-BE49-F238E27FC236}">
                  <a16:creationId xmlns:a16="http://schemas.microsoft.com/office/drawing/2014/main" id="{E86D794E-BC17-5C4B-37B2-D9B664E213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94200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B679CCE-409B-ED88-8F4B-49B60A255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74DA0B-1DB0-B2FB-F80E-BA0F1B2AE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8140"/>
            <a:ext cx="10515600" cy="4351338"/>
          </a:xfrm>
        </p:spPr>
        <p:txBody>
          <a:bodyPr>
            <a:normAutofit/>
          </a:bodyPr>
          <a:lstStyle/>
          <a:p>
            <a:pPr marL="228600" marR="0" lvl="1">
              <a:spcBef>
                <a:spcPts val="1000"/>
              </a:spcBef>
              <a:spcAft>
                <a:spcPts val="600"/>
              </a:spcAft>
            </a:pPr>
            <a:r>
              <a:rPr lang="en-US" sz="2800" dirty="0"/>
              <a:t>Once all edits are completed and approved. </a:t>
            </a:r>
          </a:p>
          <a:p>
            <a:pPr marL="228600" marR="0" lvl="1">
              <a:spcBef>
                <a:spcPts val="1000"/>
              </a:spcBef>
              <a:spcAft>
                <a:spcPts val="600"/>
              </a:spcAft>
            </a:pPr>
            <a:r>
              <a:rPr lang="en-US" sz="2800" dirty="0"/>
              <a:t>Editor will typeset your manuscript into our layout. </a:t>
            </a:r>
          </a:p>
          <a:p>
            <a:pPr marL="228600" marR="0" lvl="1">
              <a:spcBef>
                <a:spcPts val="1000"/>
              </a:spcBef>
              <a:spcAft>
                <a:spcPts val="600"/>
              </a:spcAft>
            </a:pPr>
            <a:r>
              <a:rPr lang="en-US" sz="2800" dirty="0"/>
              <a:t>A proof of this layout is sent to all authors for edits and approval. </a:t>
            </a:r>
          </a:p>
          <a:p>
            <a:pPr marL="228600" marR="0" lvl="1">
              <a:spcBef>
                <a:spcPts val="1000"/>
              </a:spcBef>
              <a:spcAft>
                <a:spcPts val="60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87685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701DE6-3A9A-2B3C-5FB3-2A1DB9A63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8FBBD4B-9557-70E5-014B-EB3A2700D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ECCC09-7FF3-BFB5-F81F-68FCA32D2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5039"/>
            <a:ext cx="9356106" cy="1200329"/>
          </a:xfrm>
        </p:spPr>
        <p:txBody>
          <a:bodyPr anchor="t">
            <a:noAutofit/>
          </a:bodyPr>
          <a:lstStyle/>
          <a:p>
            <a:r>
              <a:rPr lang="en-US" sz="4000" dirty="0"/>
              <a:t>Final Steps</a:t>
            </a:r>
            <a:endParaRPr lang="en-US" sz="36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721D345-9C1F-EA01-40F1-95DD8A645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27" name="Graphic 11">
              <a:extLst>
                <a:ext uri="{FF2B5EF4-FFF2-40B4-BE49-F238E27FC236}">
                  <a16:creationId xmlns:a16="http://schemas.microsoft.com/office/drawing/2014/main" id="{0D787C13-7EF7-BF70-51B0-5A916975A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13369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0">
              <a:extLst>
                <a:ext uri="{FF2B5EF4-FFF2-40B4-BE49-F238E27FC236}">
                  <a16:creationId xmlns:a16="http://schemas.microsoft.com/office/drawing/2014/main" id="{98FD5917-40A2-F5C0-4A8A-EFE1BC789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55951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2">
              <a:extLst>
                <a:ext uri="{FF2B5EF4-FFF2-40B4-BE49-F238E27FC236}">
                  <a16:creationId xmlns:a16="http://schemas.microsoft.com/office/drawing/2014/main" id="{49A1502F-D672-CD86-6A43-71FA8748E0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94200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9CE0C71-B7C2-3224-F821-5414FAF86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50F4D7-5D97-24A6-0C7B-405E3D91E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8140"/>
            <a:ext cx="10515600" cy="4351338"/>
          </a:xfrm>
        </p:spPr>
        <p:txBody>
          <a:bodyPr>
            <a:normAutofit/>
          </a:bodyPr>
          <a:lstStyle/>
          <a:p>
            <a:pPr marL="228600" marR="0" lvl="1">
              <a:spcBef>
                <a:spcPts val="1000"/>
              </a:spcBef>
              <a:spcAft>
                <a:spcPts val="600"/>
              </a:spcAft>
            </a:pPr>
            <a:r>
              <a:rPr lang="en-US" sz="2800" dirty="0"/>
              <a:t>Once layout is approved, editor makes sure PDF meets ADA compliance standards. </a:t>
            </a:r>
          </a:p>
          <a:p>
            <a:pPr marL="228600" marR="0" lvl="1">
              <a:spcBef>
                <a:spcPts val="1000"/>
              </a:spcBef>
              <a:spcAft>
                <a:spcPts val="600"/>
              </a:spcAft>
            </a:pPr>
            <a:r>
              <a:rPr lang="en-US" sz="2800" dirty="0"/>
              <a:t>Editor then creates a web-version to the publication and attaches the PDF to it. </a:t>
            </a:r>
          </a:p>
          <a:p>
            <a:pPr marL="228600" marR="0" lvl="1">
              <a:spcBef>
                <a:spcPts val="1000"/>
              </a:spcBef>
              <a:spcAft>
                <a:spcPts val="600"/>
              </a:spcAft>
            </a:pPr>
            <a:r>
              <a:rPr lang="en-US" sz="2800" dirty="0"/>
              <a:t>An email is sent to ACES listserv promoting the new publication alongside a social media schedule. </a:t>
            </a:r>
          </a:p>
          <a:p>
            <a:pPr marL="228600" marR="0" lvl="1">
              <a:spcBef>
                <a:spcPts val="1000"/>
              </a:spcBef>
              <a:spcAft>
                <a:spcPts val="600"/>
              </a:spcAft>
            </a:pPr>
            <a:r>
              <a:rPr lang="en-US" sz="2800" dirty="0"/>
              <a:t>Emails and physical copies sent to NMSU Library and State Library.</a:t>
            </a:r>
          </a:p>
          <a:p>
            <a:pPr marL="228600" marR="0" lvl="1">
              <a:spcBef>
                <a:spcPts val="1000"/>
              </a:spcBef>
              <a:spcAft>
                <a:spcPts val="60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7531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B15AE3-5C10-F5D2-AA7A-6B7BADFE6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3F5B3B0-BFA0-DA96-8BEF-A3BE689E4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F23F64-C317-7A2B-4807-30286A238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264" y="730862"/>
            <a:ext cx="9356106" cy="1200329"/>
          </a:xfrm>
        </p:spPr>
        <p:txBody>
          <a:bodyPr anchor="t">
            <a:normAutofit/>
          </a:bodyPr>
          <a:lstStyle/>
          <a:p>
            <a:r>
              <a:rPr lang="en-US" sz="5400" dirty="0"/>
              <a:t>Questions</a:t>
            </a:r>
            <a:endParaRPr lang="en-US" sz="50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111187A-5673-92AD-C700-299F63721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27" name="Graphic 11">
              <a:extLst>
                <a:ext uri="{FF2B5EF4-FFF2-40B4-BE49-F238E27FC236}">
                  <a16:creationId xmlns:a16="http://schemas.microsoft.com/office/drawing/2014/main" id="{C87242F2-A4FA-1EA7-F1D7-CBEC5DBF5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13369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0">
              <a:extLst>
                <a:ext uri="{FF2B5EF4-FFF2-40B4-BE49-F238E27FC236}">
                  <a16:creationId xmlns:a16="http://schemas.microsoft.com/office/drawing/2014/main" id="{7ADAB493-403B-882A-3FC1-3830ED7DE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55951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2">
              <a:extLst>
                <a:ext uri="{FF2B5EF4-FFF2-40B4-BE49-F238E27FC236}">
                  <a16:creationId xmlns:a16="http://schemas.microsoft.com/office/drawing/2014/main" id="{9632FDCB-0963-E040-D057-74565CBB2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94200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39D8142-7950-52B2-CF9A-9E6109F20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F7AFB20-46A3-A9C3-D30A-D266139C6C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999202"/>
              </p:ext>
            </p:extLst>
          </p:nvPr>
        </p:nvGraphicFramePr>
        <p:xfrm>
          <a:off x="838200" y="152056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7500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9A7F3BF-8763-4074-AD77-92790AF31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5D648E-0A58-5134-D93D-F710181FD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846" y="639909"/>
            <a:ext cx="9644259" cy="1200329"/>
          </a:xfrm>
        </p:spPr>
        <p:txBody>
          <a:bodyPr anchor="t">
            <a:normAutofit fontScale="90000"/>
          </a:bodyPr>
          <a:lstStyle/>
          <a:p>
            <a:r>
              <a:rPr lang="en-US" sz="5000" dirty="0"/>
              <a:t>Who Can Write a CES Publication?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9648D6-B41B-42D0-A817-AE2607B0B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27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13369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55951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94200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D62C9D10-376F-4D1F-FFE8-50FA8A0587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722357"/>
              </p:ext>
            </p:extLst>
          </p:nvPr>
        </p:nvGraphicFramePr>
        <p:xfrm>
          <a:off x="1417946" y="1981482"/>
          <a:ext cx="9356107" cy="439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4079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69FD06-B37E-EA2B-374A-D3231430B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BBE93CC-54C4-C430-F0DD-0E91122CE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31C43D-8078-11EE-A0E8-8270EAD4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264" y="730862"/>
            <a:ext cx="9356106" cy="1200329"/>
          </a:xfrm>
        </p:spPr>
        <p:txBody>
          <a:bodyPr anchor="t">
            <a:normAutofit/>
          </a:bodyPr>
          <a:lstStyle/>
          <a:p>
            <a:r>
              <a:rPr lang="en-US" sz="5000" dirty="0"/>
              <a:t>Publications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704BF76-BDEA-CE07-AC03-6EC6E5D75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27" name="Graphic 11">
              <a:extLst>
                <a:ext uri="{FF2B5EF4-FFF2-40B4-BE49-F238E27FC236}">
                  <a16:creationId xmlns:a16="http://schemas.microsoft.com/office/drawing/2014/main" id="{2B6B81F3-DF95-177B-9D70-2D2778B07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13369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0">
              <a:extLst>
                <a:ext uri="{FF2B5EF4-FFF2-40B4-BE49-F238E27FC236}">
                  <a16:creationId xmlns:a16="http://schemas.microsoft.com/office/drawing/2014/main" id="{34EDFEB2-5C00-15DE-EE21-5A52618F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55951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2">
              <a:extLst>
                <a:ext uri="{FF2B5EF4-FFF2-40B4-BE49-F238E27FC236}">
                  <a16:creationId xmlns:a16="http://schemas.microsoft.com/office/drawing/2014/main" id="{7625E0ED-2CB2-670B-E244-518978FA49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94200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25459DA-AA23-CCD9-0FD9-2DECB2B4E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AD0C1EB-0F9E-4D59-7232-0FA0EADE07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606872"/>
              </p:ext>
            </p:extLst>
          </p:nvPr>
        </p:nvGraphicFramePr>
        <p:xfrm>
          <a:off x="1076264" y="1931191"/>
          <a:ext cx="10039472" cy="343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16930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08BC7-E46A-CC82-88D8-892599FA5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Publications</a:t>
            </a:r>
            <a:endParaRPr lang="en-US" dirty="0"/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85B83FD8-CB98-1783-E304-587E88B13A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412838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01197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F2683-4EF0-CE81-FD71-4FDAE2736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42819A9-C99E-A1AC-E4E3-8638690A5B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1462934"/>
              </p:ext>
            </p:extLst>
          </p:nvPr>
        </p:nvGraphicFramePr>
        <p:xfrm>
          <a:off x="838200" y="1916277"/>
          <a:ext cx="10515600" cy="3441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E4E3E5E5-7901-613E-8C9F-CBDF1AF000F4}"/>
              </a:ext>
            </a:extLst>
          </p:cNvPr>
          <p:cNvGrpSpPr/>
          <p:nvPr/>
        </p:nvGrpSpPr>
        <p:grpSpPr>
          <a:xfrm>
            <a:off x="0" y="6305797"/>
            <a:ext cx="12192000" cy="552203"/>
            <a:chOff x="8566003" y="2954069"/>
            <a:chExt cx="1946002" cy="11676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EE88179-F17A-4219-9055-E735F3157B13}"/>
                </a:ext>
              </a:extLst>
            </p:cNvPr>
            <p:cNvSpPr/>
            <p:nvPr/>
          </p:nvSpPr>
          <p:spPr>
            <a:xfrm>
              <a:off x="8566003" y="2954069"/>
              <a:ext cx="1946002" cy="116760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238F76D-F93C-0D79-71CA-1315734F8149}"/>
                </a:ext>
              </a:extLst>
            </p:cNvPr>
            <p:cNvSpPr txBox="1"/>
            <p:nvPr/>
          </p:nvSpPr>
          <p:spPr>
            <a:xfrm>
              <a:off x="8566003" y="2954069"/>
              <a:ext cx="1946002" cy="116760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/>
                <a:t>Note: If publication does not fit within categories, contact department head to explore the possibility of adding a new category or receive guidance on how to proceed.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1290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875B5-46E9-8248-4CAE-7F2C28E92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Publication Process</a:t>
            </a:r>
            <a:endParaRPr lang="en-US" dirty="0"/>
          </a:p>
        </p:txBody>
      </p:sp>
      <p:graphicFrame>
        <p:nvGraphicFramePr>
          <p:cNvPr id="20" name="Content Placeholder 3">
            <a:extLst>
              <a:ext uri="{FF2B5EF4-FFF2-40B4-BE49-F238E27FC236}">
                <a16:creationId xmlns:a16="http://schemas.microsoft.com/office/drawing/2014/main" id="{7FA1A861-E90C-2F1A-3789-1EE4B25B74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071776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572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375A26-4BC1-E16D-8DAD-9C57276FC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13058C2-FAF5-AD2E-13BD-F6CF32F77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F1BB7C-7280-88D2-9C40-6D1F67219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5039"/>
            <a:ext cx="9356106" cy="1200329"/>
          </a:xfrm>
        </p:spPr>
        <p:txBody>
          <a:bodyPr anchor="t">
            <a:normAutofit/>
          </a:bodyPr>
          <a:lstStyle/>
          <a:p>
            <a:r>
              <a:rPr lang="en-US" sz="5400" dirty="0"/>
              <a:t>Manuscript Submission</a:t>
            </a:r>
            <a:endParaRPr lang="en-US" sz="50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C78C3C-68A9-0B7C-9EB5-DF00C6F97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27" name="Graphic 11">
              <a:extLst>
                <a:ext uri="{FF2B5EF4-FFF2-40B4-BE49-F238E27FC236}">
                  <a16:creationId xmlns:a16="http://schemas.microsoft.com/office/drawing/2014/main" id="{722A3621-CEFE-5FA2-ADD3-DE70A347F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13369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0">
              <a:extLst>
                <a:ext uri="{FF2B5EF4-FFF2-40B4-BE49-F238E27FC236}">
                  <a16:creationId xmlns:a16="http://schemas.microsoft.com/office/drawing/2014/main" id="{3D884DAB-33C3-1863-DB0A-9E4853A53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55951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2">
              <a:extLst>
                <a:ext uri="{FF2B5EF4-FFF2-40B4-BE49-F238E27FC236}">
                  <a16:creationId xmlns:a16="http://schemas.microsoft.com/office/drawing/2014/main" id="{18B86950-084D-7034-AE76-7029A73BA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94200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EC5DC78-D962-89AE-0C63-0042E17C0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902006-E14B-6C49-12C2-44DEF9981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1879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Author submits a copy to CES department head along with recommendations for 3 reviewers: </a:t>
            </a:r>
          </a:p>
          <a:p>
            <a:pPr lvl="1"/>
            <a:r>
              <a:rPr lang="en-US" dirty="0"/>
              <a:t>Internal (NMSU)</a:t>
            </a:r>
          </a:p>
          <a:p>
            <a:pPr lvl="1"/>
            <a:r>
              <a:rPr lang="en-US" dirty="0"/>
              <a:t>External</a:t>
            </a:r>
          </a:p>
          <a:p>
            <a:pPr lvl="1"/>
            <a:r>
              <a:rPr lang="en-US" dirty="0"/>
              <a:t>Audience member</a:t>
            </a:r>
          </a:p>
          <a:p>
            <a:r>
              <a:rPr lang="en-US" dirty="0"/>
              <a:t>Reviewers revise the manuscript and complete a Review Form.</a:t>
            </a:r>
          </a:p>
          <a:p>
            <a:r>
              <a:rPr lang="en-US" dirty="0"/>
              <a:t>Authors make necessary edits. </a:t>
            </a:r>
          </a:p>
          <a:p>
            <a:r>
              <a:rPr lang="en-US" dirty="0"/>
              <a:t>Final manuscript sent to CES department head for approval. </a:t>
            </a:r>
          </a:p>
          <a:p>
            <a:r>
              <a:rPr lang="en-US" dirty="0"/>
              <a:t>Department head signs Manuscript Approval form and emails </a:t>
            </a:r>
            <a:r>
              <a:rPr lang="en-US" dirty="0">
                <a:hlinkClick r:id="rId3"/>
              </a:rPr>
              <a:t>pubs@nmsu.edu</a:t>
            </a:r>
            <a:r>
              <a:rPr lang="en-US" dirty="0"/>
              <a:t> with new manuscript. </a:t>
            </a:r>
          </a:p>
        </p:txBody>
      </p:sp>
    </p:spTree>
    <p:extLst>
      <p:ext uri="{BB962C8B-B14F-4D97-AF65-F5344CB8AC3E}">
        <p14:creationId xmlns:p14="http://schemas.microsoft.com/office/powerpoint/2010/main" val="1003998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E5C395-7A69-8FAE-842F-7FAF9E90B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AF9577A-4B98-6A66-BE25-76C51797D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9835AB-962D-000B-8529-5673D22B3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5039"/>
            <a:ext cx="9356106" cy="1200329"/>
          </a:xfrm>
        </p:spPr>
        <p:txBody>
          <a:bodyPr anchor="t">
            <a:normAutofit/>
          </a:bodyPr>
          <a:lstStyle/>
          <a:p>
            <a:r>
              <a:rPr lang="en-US" sz="5400" dirty="0"/>
              <a:t>Revised Publications</a:t>
            </a:r>
            <a:endParaRPr lang="en-US" sz="50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120373-0C46-93BF-AB07-8DA6F839D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27" name="Graphic 11">
              <a:extLst>
                <a:ext uri="{FF2B5EF4-FFF2-40B4-BE49-F238E27FC236}">
                  <a16:creationId xmlns:a16="http://schemas.microsoft.com/office/drawing/2014/main" id="{A7B72D9A-0176-FF55-47BD-A5EEF9C17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13369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0">
              <a:extLst>
                <a:ext uri="{FF2B5EF4-FFF2-40B4-BE49-F238E27FC236}">
                  <a16:creationId xmlns:a16="http://schemas.microsoft.com/office/drawing/2014/main" id="{70B726FA-68AC-AC01-11D4-335657289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55951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2">
              <a:extLst>
                <a:ext uri="{FF2B5EF4-FFF2-40B4-BE49-F238E27FC236}">
                  <a16:creationId xmlns:a16="http://schemas.microsoft.com/office/drawing/2014/main" id="{737B47F5-4E01-66C8-5794-8ADF4E8E2B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94200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1AB1BEC-001A-BF45-A241-1F5917704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0CAA56-4A79-1D77-FEDB-0C29A2867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8140"/>
            <a:ext cx="10515600" cy="4351338"/>
          </a:xfrm>
        </p:spPr>
        <p:txBody>
          <a:bodyPr/>
          <a:lstStyle/>
          <a:p>
            <a:r>
              <a:rPr lang="en-US" dirty="0"/>
              <a:t>Process is negotiable between authors and department head. </a:t>
            </a:r>
          </a:p>
          <a:p>
            <a:r>
              <a:rPr lang="en-US" dirty="0"/>
              <a:t>Minor changes: </a:t>
            </a:r>
          </a:p>
          <a:p>
            <a:pPr lvl="1"/>
            <a:r>
              <a:rPr lang="en-US" dirty="0"/>
              <a:t>Department head approves. Editor submits the changes. </a:t>
            </a:r>
          </a:p>
          <a:p>
            <a:r>
              <a:rPr lang="en-US" dirty="0"/>
              <a:t>Major changes: </a:t>
            </a:r>
          </a:p>
          <a:p>
            <a:pPr lvl="1"/>
            <a:r>
              <a:rPr lang="en-US" dirty="0"/>
              <a:t>Manuscript goes through the publication process for new publications.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460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4EEDD8-E1D3-A476-C70F-A8876C2A5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D6B8BD6-CAA6-9068-BF8F-B32D84F7E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707E66-4CA1-C66A-7AC5-040DFD60C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32" y="307975"/>
            <a:ext cx="9356106" cy="1200329"/>
          </a:xfrm>
        </p:spPr>
        <p:txBody>
          <a:bodyPr anchor="t">
            <a:noAutofit/>
          </a:bodyPr>
          <a:lstStyle/>
          <a:p>
            <a:r>
              <a:rPr lang="en-US" sz="3600"/>
              <a:t>Author’s Guide to Extension Publications</a:t>
            </a:r>
            <a:endParaRPr lang="en-US" sz="32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0D1EBED-6A9E-E86A-8F18-3E51CBC67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27" name="Graphic 11">
              <a:extLst>
                <a:ext uri="{FF2B5EF4-FFF2-40B4-BE49-F238E27FC236}">
                  <a16:creationId xmlns:a16="http://schemas.microsoft.com/office/drawing/2014/main" id="{9A772330-2CA7-E955-9B91-BDCB68E877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13369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0">
              <a:extLst>
                <a:ext uri="{FF2B5EF4-FFF2-40B4-BE49-F238E27FC236}">
                  <a16:creationId xmlns:a16="http://schemas.microsoft.com/office/drawing/2014/main" id="{AD168866-2AEB-43D1-0787-AA6E8FD95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55951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2">
              <a:extLst>
                <a:ext uri="{FF2B5EF4-FFF2-40B4-BE49-F238E27FC236}">
                  <a16:creationId xmlns:a16="http://schemas.microsoft.com/office/drawing/2014/main" id="{3F8698FB-C301-E88D-47EC-4A7BB188E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94200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88F5D41-06E3-70A8-5452-0B7CF1AFB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creen Recording 2025-03-19 at 8.46.40 AM">
            <a:hlinkClick r:id="" action="ppaction://media"/>
            <a:extLst>
              <a:ext uri="{FF2B5EF4-FFF2-40B4-BE49-F238E27FC236}">
                <a16:creationId xmlns:a16="http://schemas.microsoft.com/office/drawing/2014/main" id="{8035751F-3BC6-89FF-12FA-C3BF868CDEC2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839.45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340" y="1006605"/>
            <a:ext cx="10105405" cy="5684162"/>
          </a:xfrm>
        </p:spPr>
      </p:pic>
    </p:spTree>
    <p:extLst>
      <p:ext uri="{BB962C8B-B14F-4D97-AF65-F5344CB8AC3E}">
        <p14:creationId xmlns:p14="http://schemas.microsoft.com/office/powerpoint/2010/main" val="2022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8B0942"/>
      </a:accent1>
      <a:accent2>
        <a:srgbClr val="D7C8BF"/>
      </a:accent2>
      <a:accent3>
        <a:srgbClr val="B5A4AC"/>
      </a:accent3>
      <a:accent4>
        <a:srgbClr val="009CB8"/>
      </a:accent4>
      <a:accent5>
        <a:srgbClr val="F1814E"/>
      </a:accent5>
      <a:accent6>
        <a:srgbClr val="6DC3BC"/>
      </a:accent6>
      <a:hlink>
        <a:srgbClr val="009DB8"/>
      </a:hlink>
      <a:folHlink>
        <a:srgbClr val="6BC3BB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312</TotalTime>
  <Words>911</Words>
  <Application>Microsoft Macintosh PowerPoint</Application>
  <PresentationFormat>Widescreen</PresentationFormat>
  <Paragraphs>115</Paragraphs>
  <Slides>17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Arial</vt:lpstr>
      <vt:lpstr>Century Schoolbook</vt:lpstr>
      <vt:lpstr>Office Theme</vt:lpstr>
      <vt:lpstr>From Draft to Done: Navigating the Extension Publication Process</vt:lpstr>
      <vt:lpstr>Who Can Write a CES Publication?</vt:lpstr>
      <vt:lpstr>Publications</vt:lpstr>
      <vt:lpstr>Types of Publications</vt:lpstr>
      <vt:lpstr>Categories</vt:lpstr>
      <vt:lpstr>Publication Process</vt:lpstr>
      <vt:lpstr>Manuscript Submission</vt:lpstr>
      <vt:lpstr>Revised Publications</vt:lpstr>
      <vt:lpstr>Author’s Guide to Extension Publications</vt:lpstr>
      <vt:lpstr>Guidelines for Manuscript Components</vt:lpstr>
      <vt:lpstr>In-Text Citations and Reference List</vt:lpstr>
      <vt:lpstr>General Guidelines for Reference List</vt:lpstr>
      <vt:lpstr>Outside Sources Material</vt:lpstr>
      <vt:lpstr>Editing Process: Tracking Changes</vt:lpstr>
      <vt:lpstr>Layout Production</vt:lpstr>
      <vt:lpstr>Final Steps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Lee Martinez</dc:creator>
  <cp:lastModifiedBy>Lee Martinez</cp:lastModifiedBy>
  <cp:revision>11</cp:revision>
  <dcterms:created xsi:type="dcterms:W3CDTF">2024-12-03T18:49:03Z</dcterms:created>
  <dcterms:modified xsi:type="dcterms:W3CDTF">2025-03-19T19:56:35Z</dcterms:modified>
</cp:coreProperties>
</file>